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3" r:id="rId2"/>
    <p:sldId id="408" r:id="rId3"/>
    <p:sldId id="378" r:id="rId4"/>
    <p:sldId id="392" r:id="rId5"/>
    <p:sldId id="412" r:id="rId6"/>
    <p:sldId id="411" r:id="rId7"/>
    <p:sldId id="358" r:id="rId8"/>
  </p:sldIdLst>
  <p:sldSz cx="9144000" cy="5143500" type="screen16x9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AD"/>
    <a:srgbClr val="F9A533"/>
    <a:srgbClr val="65C5E4"/>
    <a:srgbClr val="00B7DD"/>
    <a:srgbClr val="BEE3EF"/>
    <a:srgbClr val="1268B3"/>
    <a:srgbClr val="91DA00"/>
    <a:srgbClr val="80C000"/>
    <a:srgbClr val="70A8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7" autoAdjust="0"/>
    <p:restoredTop sz="76683" autoAdjust="0"/>
  </p:normalViewPr>
  <p:slideViewPr>
    <p:cSldViewPr snapToGrid="0">
      <p:cViewPr>
        <p:scale>
          <a:sx n="130" d="100"/>
          <a:sy n="130" d="100"/>
        </p:scale>
        <p:origin x="-258" y="120"/>
      </p:cViewPr>
      <p:guideLst>
        <p:guide orient="horz" pos="848"/>
        <p:guide orient="horz" pos="3162"/>
        <p:guide pos="68"/>
        <p:guide pos="57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E7347-1A2B-4331-B5ED-E15F5EDB6D7A}" type="datetimeFigureOut">
              <a:rPr lang="sv-SE" smtClean="0"/>
              <a:pPr/>
              <a:t>2015-11-19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DAC9E-4D52-4202-B228-92D91805766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721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DAC9E-4D52-4202-B228-92D918057661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DAC9E-4D52-4202-B228-92D918057661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4505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DAC9E-4D52-4202-B228-92D918057661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5139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DAC9E-4D52-4202-B228-92D918057661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164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DAC9E-4D52-4202-B228-92D918057661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164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DAC9E-4D52-4202-B228-92D918057661}" type="slidenum">
              <a:rPr lang="sv-SE" smtClean="0">
                <a:solidFill>
                  <a:prstClr val="black"/>
                </a:solidFill>
              </a:rPr>
              <a:pPr/>
              <a:t>6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10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DAC9E-4D52-4202-B228-92D918057661}" type="slidenum">
              <a:rPr lang="sv-SE" smtClean="0"/>
              <a:pPr/>
              <a:t>7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910218" y="409099"/>
            <a:ext cx="5951842" cy="1102519"/>
          </a:xfrm>
        </p:spPr>
        <p:txBody>
          <a:bodyPr anchor="b" anchorCtr="0"/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910218" y="1680210"/>
            <a:ext cx="5951842" cy="13144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GB" dirty="0"/>
          </a:p>
        </p:txBody>
      </p:sp>
      <p:pic>
        <p:nvPicPr>
          <p:cNvPr id="7" name="Bildobjekt 6" descr="Logo ringar.png"/>
          <p:cNvPicPr>
            <a:picLocks noChangeAspect="1"/>
          </p:cNvPicPr>
          <p:nvPr userDrawn="1"/>
        </p:nvPicPr>
        <p:blipFill>
          <a:blip r:embed="rId2" cstate="print"/>
          <a:srcRect l="57072" b="8700"/>
          <a:stretch>
            <a:fillRect/>
          </a:stretch>
        </p:blipFill>
        <p:spPr>
          <a:xfrm>
            <a:off x="0" y="419062"/>
            <a:ext cx="2782850" cy="4724438"/>
          </a:xfrm>
          <a:prstGeom prst="rect">
            <a:avLst/>
          </a:prstGeom>
        </p:spPr>
      </p:pic>
      <p:grpSp>
        <p:nvGrpSpPr>
          <p:cNvPr id="9" name="Grupp 81"/>
          <p:cNvGrpSpPr/>
          <p:nvPr userDrawn="1"/>
        </p:nvGrpSpPr>
        <p:grpSpPr>
          <a:xfrm>
            <a:off x="7233746" y="4603198"/>
            <a:ext cx="1573200" cy="266400"/>
            <a:chOff x="420688" y="4459288"/>
            <a:chExt cx="2014537" cy="341312"/>
          </a:xfrm>
        </p:grpSpPr>
        <p:sp>
          <p:nvSpPr>
            <p:cNvPr id="10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solidFill>
              <a:srgbClr val="00B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solidFill>
              <a:srgbClr val="F9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solidFill>
              <a:srgbClr val="008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5553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910218" y="409099"/>
            <a:ext cx="5951842" cy="1102519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910218" y="1680210"/>
            <a:ext cx="5951842" cy="13144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GB" dirty="0"/>
          </a:p>
        </p:txBody>
      </p:sp>
      <p:pic>
        <p:nvPicPr>
          <p:cNvPr id="24" name="Bildobjekt 23" descr="Logo ringar vit.png"/>
          <p:cNvPicPr>
            <a:picLocks noChangeAspect="1"/>
          </p:cNvPicPr>
          <p:nvPr userDrawn="1"/>
        </p:nvPicPr>
        <p:blipFill>
          <a:blip r:embed="rId2" cstate="print"/>
          <a:srcRect l="56812" b="8147"/>
          <a:stretch>
            <a:fillRect/>
          </a:stretch>
        </p:blipFill>
        <p:spPr>
          <a:xfrm>
            <a:off x="0" y="419062"/>
            <a:ext cx="2782850" cy="4724438"/>
          </a:xfrm>
          <a:prstGeom prst="rect">
            <a:avLst/>
          </a:prstGeom>
        </p:spPr>
      </p:pic>
      <p:grpSp>
        <p:nvGrpSpPr>
          <p:cNvPr id="25" name="Grupp 23"/>
          <p:cNvGrpSpPr/>
          <p:nvPr userDrawn="1"/>
        </p:nvGrpSpPr>
        <p:grpSpPr>
          <a:xfrm>
            <a:off x="7234566" y="4603127"/>
            <a:ext cx="1572798" cy="266471"/>
            <a:chOff x="420688" y="4459288"/>
            <a:chExt cx="2014537" cy="341312"/>
          </a:xfrm>
          <a:solidFill>
            <a:schemeClr val="bg1"/>
          </a:solidFill>
        </p:grpSpPr>
        <p:sp>
          <p:nvSpPr>
            <p:cNvPr id="26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131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Rubrik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910218" y="409099"/>
            <a:ext cx="5951842" cy="1102519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910218" y="1680210"/>
            <a:ext cx="5951842" cy="13144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GB" dirty="0"/>
          </a:p>
        </p:txBody>
      </p:sp>
      <p:pic>
        <p:nvPicPr>
          <p:cNvPr id="24" name="Bildobjekt 23" descr="Logo ringar vit.png"/>
          <p:cNvPicPr>
            <a:picLocks noChangeAspect="1"/>
          </p:cNvPicPr>
          <p:nvPr userDrawn="1"/>
        </p:nvPicPr>
        <p:blipFill>
          <a:blip r:embed="rId2" cstate="print"/>
          <a:srcRect l="56812" b="8147"/>
          <a:stretch>
            <a:fillRect/>
          </a:stretch>
        </p:blipFill>
        <p:spPr>
          <a:xfrm>
            <a:off x="0" y="419062"/>
            <a:ext cx="2782850" cy="4724438"/>
          </a:xfrm>
          <a:prstGeom prst="rect">
            <a:avLst/>
          </a:prstGeom>
        </p:spPr>
      </p:pic>
      <p:grpSp>
        <p:nvGrpSpPr>
          <p:cNvPr id="25" name="Grupp 23"/>
          <p:cNvGrpSpPr/>
          <p:nvPr userDrawn="1"/>
        </p:nvGrpSpPr>
        <p:grpSpPr>
          <a:xfrm>
            <a:off x="7234566" y="4603127"/>
            <a:ext cx="1572798" cy="266471"/>
            <a:chOff x="420688" y="4459288"/>
            <a:chExt cx="2014537" cy="341312"/>
          </a:xfrm>
          <a:solidFill>
            <a:schemeClr val="bg1"/>
          </a:solidFill>
        </p:grpSpPr>
        <p:sp>
          <p:nvSpPr>
            <p:cNvPr id="26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2465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Rubrikbi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910218" y="409099"/>
            <a:ext cx="5951842" cy="1102519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910218" y="1680210"/>
            <a:ext cx="5951842" cy="13144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GB" dirty="0"/>
          </a:p>
        </p:txBody>
      </p:sp>
      <p:pic>
        <p:nvPicPr>
          <p:cNvPr id="24" name="Bildobjekt 23" descr="Logo ringar vit.png"/>
          <p:cNvPicPr>
            <a:picLocks noChangeAspect="1"/>
          </p:cNvPicPr>
          <p:nvPr userDrawn="1"/>
        </p:nvPicPr>
        <p:blipFill>
          <a:blip r:embed="rId2" cstate="print"/>
          <a:srcRect l="56812" b="8147"/>
          <a:stretch>
            <a:fillRect/>
          </a:stretch>
        </p:blipFill>
        <p:spPr>
          <a:xfrm>
            <a:off x="0" y="419062"/>
            <a:ext cx="2782850" cy="4724438"/>
          </a:xfrm>
          <a:prstGeom prst="rect">
            <a:avLst/>
          </a:prstGeom>
        </p:spPr>
      </p:pic>
      <p:grpSp>
        <p:nvGrpSpPr>
          <p:cNvPr id="25" name="Grupp 23"/>
          <p:cNvGrpSpPr/>
          <p:nvPr userDrawn="1"/>
        </p:nvGrpSpPr>
        <p:grpSpPr>
          <a:xfrm>
            <a:off x="7234566" y="4603127"/>
            <a:ext cx="1572798" cy="266471"/>
            <a:chOff x="420688" y="4459288"/>
            <a:chExt cx="2014537" cy="341312"/>
          </a:xfrm>
          <a:solidFill>
            <a:schemeClr val="bg1"/>
          </a:solidFill>
        </p:grpSpPr>
        <p:sp>
          <p:nvSpPr>
            <p:cNvPr id="26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9965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ihandsfigur 24"/>
          <p:cNvSpPr/>
          <p:nvPr userDrawn="1"/>
        </p:nvSpPr>
        <p:spPr>
          <a:xfrm>
            <a:off x="5899" y="4168385"/>
            <a:ext cx="9138101" cy="975115"/>
          </a:xfrm>
          <a:custGeom>
            <a:avLst/>
            <a:gdLst>
              <a:gd name="connsiteX0" fmla="*/ 0 w 9138101"/>
              <a:gd name="connsiteY0" fmla="*/ 542740 h 802312"/>
              <a:gd name="connsiteX1" fmla="*/ 0 w 9138101"/>
              <a:gd name="connsiteY1" fmla="*/ 802312 h 802312"/>
              <a:gd name="connsiteX2" fmla="*/ 9138101 w 9138101"/>
              <a:gd name="connsiteY2" fmla="*/ 802312 h 802312"/>
              <a:gd name="connsiteX3" fmla="*/ 9138101 w 9138101"/>
              <a:gd name="connsiteY3" fmla="*/ 0 h 802312"/>
              <a:gd name="connsiteX4" fmla="*/ 0 w 9138101"/>
              <a:gd name="connsiteY4" fmla="*/ 542740 h 802312"/>
              <a:gd name="connsiteX0" fmla="*/ 0 w 9138101"/>
              <a:gd name="connsiteY0" fmla="*/ 545644 h 805216"/>
              <a:gd name="connsiteX1" fmla="*/ 0 w 9138101"/>
              <a:gd name="connsiteY1" fmla="*/ 805216 h 805216"/>
              <a:gd name="connsiteX2" fmla="*/ 9138101 w 9138101"/>
              <a:gd name="connsiteY2" fmla="*/ 805216 h 805216"/>
              <a:gd name="connsiteX3" fmla="*/ 9138101 w 9138101"/>
              <a:gd name="connsiteY3" fmla="*/ 2904 h 805216"/>
              <a:gd name="connsiteX4" fmla="*/ 0 w 9138101"/>
              <a:gd name="connsiteY4" fmla="*/ 545644 h 805216"/>
              <a:gd name="connsiteX0" fmla="*/ 0 w 9138101"/>
              <a:gd name="connsiteY0" fmla="*/ 551633 h 811205"/>
              <a:gd name="connsiteX1" fmla="*/ 0 w 9138101"/>
              <a:gd name="connsiteY1" fmla="*/ 811205 h 811205"/>
              <a:gd name="connsiteX2" fmla="*/ 9138101 w 9138101"/>
              <a:gd name="connsiteY2" fmla="*/ 811205 h 811205"/>
              <a:gd name="connsiteX3" fmla="*/ 9138101 w 9138101"/>
              <a:gd name="connsiteY3" fmla="*/ 8893 h 811205"/>
              <a:gd name="connsiteX4" fmla="*/ 0 w 9138101"/>
              <a:gd name="connsiteY4" fmla="*/ 551633 h 811205"/>
              <a:gd name="connsiteX0" fmla="*/ 0 w 9138101"/>
              <a:gd name="connsiteY0" fmla="*/ 696344 h 955916"/>
              <a:gd name="connsiteX1" fmla="*/ 0 w 9138101"/>
              <a:gd name="connsiteY1" fmla="*/ 955916 h 955916"/>
              <a:gd name="connsiteX2" fmla="*/ 9138101 w 9138101"/>
              <a:gd name="connsiteY2" fmla="*/ 955916 h 955916"/>
              <a:gd name="connsiteX3" fmla="*/ 9138101 w 9138101"/>
              <a:gd name="connsiteY3" fmla="*/ 153604 h 955916"/>
              <a:gd name="connsiteX4" fmla="*/ 0 w 9138101"/>
              <a:gd name="connsiteY4" fmla="*/ 696344 h 955916"/>
              <a:gd name="connsiteX0" fmla="*/ 0 w 9138101"/>
              <a:gd name="connsiteY0" fmla="*/ 715543 h 975115"/>
              <a:gd name="connsiteX1" fmla="*/ 0 w 9138101"/>
              <a:gd name="connsiteY1" fmla="*/ 975115 h 975115"/>
              <a:gd name="connsiteX2" fmla="*/ 9138101 w 9138101"/>
              <a:gd name="connsiteY2" fmla="*/ 975115 h 975115"/>
              <a:gd name="connsiteX3" fmla="*/ 9138101 w 9138101"/>
              <a:gd name="connsiteY3" fmla="*/ 172803 h 975115"/>
              <a:gd name="connsiteX4" fmla="*/ 0 w 9138101"/>
              <a:gd name="connsiteY4" fmla="*/ 715543 h 97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101" h="975115">
                <a:moveTo>
                  <a:pt x="0" y="715543"/>
                </a:moveTo>
                <a:lnTo>
                  <a:pt x="0" y="975115"/>
                </a:lnTo>
                <a:lnTo>
                  <a:pt x="9138101" y="975115"/>
                </a:lnTo>
                <a:lnTo>
                  <a:pt x="9138101" y="172803"/>
                </a:lnTo>
                <a:cubicBezTo>
                  <a:pt x="6252333" y="-230319"/>
                  <a:pt x="4112834" y="121675"/>
                  <a:pt x="0" y="7155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spcBef>
                <a:spcPts val="1200"/>
              </a:spcBef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grpSp>
        <p:nvGrpSpPr>
          <p:cNvPr id="9" name="Grupp 23"/>
          <p:cNvGrpSpPr/>
          <p:nvPr userDrawn="1"/>
        </p:nvGrpSpPr>
        <p:grpSpPr>
          <a:xfrm>
            <a:off x="7234566" y="4603127"/>
            <a:ext cx="1572798" cy="266471"/>
            <a:chOff x="420688" y="4459288"/>
            <a:chExt cx="2014537" cy="341312"/>
          </a:xfrm>
          <a:solidFill>
            <a:schemeClr val="bg1"/>
          </a:solidFill>
        </p:grpSpPr>
        <p:sp>
          <p:nvSpPr>
            <p:cNvPr id="10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5627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ihandsfigur 21"/>
          <p:cNvSpPr/>
          <p:nvPr userDrawn="1"/>
        </p:nvSpPr>
        <p:spPr>
          <a:xfrm>
            <a:off x="5899" y="4168385"/>
            <a:ext cx="9138101" cy="975115"/>
          </a:xfrm>
          <a:custGeom>
            <a:avLst/>
            <a:gdLst>
              <a:gd name="connsiteX0" fmla="*/ 0 w 9138101"/>
              <a:gd name="connsiteY0" fmla="*/ 542740 h 802312"/>
              <a:gd name="connsiteX1" fmla="*/ 0 w 9138101"/>
              <a:gd name="connsiteY1" fmla="*/ 802312 h 802312"/>
              <a:gd name="connsiteX2" fmla="*/ 9138101 w 9138101"/>
              <a:gd name="connsiteY2" fmla="*/ 802312 h 802312"/>
              <a:gd name="connsiteX3" fmla="*/ 9138101 w 9138101"/>
              <a:gd name="connsiteY3" fmla="*/ 0 h 802312"/>
              <a:gd name="connsiteX4" fmla="*/ 0 w 9138101"/>
              <a:gd name="connsiteY4" fmla="*/ 542740 h 802312"/>
              <a:gd name="connsiteX0" fmla="*/ 0 w 9138101"/>
              <a:gd name="connsiteY0" fmla="*/ 545644 h 805216"/>
              <a:gd name="connsiteX1" fmla="*/ 0 w 9138101"/>
              <a:gd name="connsiteY1" fmla="*/ 805216 h 805216"/>
              <a:gd name="connsiteX2" fmla="*/ 9138101 w 9138101"/>
              <a:gd name="connsiteY2" fmla="*/ 805216 h 805216"/>
              <a:gd name="connsiteX3" fmla="*/ 9138101 w 9138101"/>
              <a:gd name="connsiteY3" fmla="*/ 2904 h 805216"/>
              <a:gd name="connsiteX4" fmla="*/ 0 w 9138101"/>
              <a:gd name="connsiteY4" fmla="*/ 545644 h 805216"/>
              <a:gd name="connsiteX0" fmla="*/ 0 w 9138101"/>
              <a:gd name="connsiteY0" fmla="*/ 551633 h 811205"/>
              <a:gd name="connsiteX1" fmla="*/ 0 w 9138101"/>
              <a:gd name="connsiteY1" fmla="*/ 811205 h 811205"/>
              <a:gd name="connsiteX2" fmla="*/ 9138101 w 9138101"/>
              <a:gd name="connsiteY2" fmla="*/ 811205 h 811205"/>
              <a:gd name="connsiteX3" fmla="*/ 9138101 w 9138101"/>
              <a:gd name="connsiteY3" fmla="*/ 8893 h 811205"/>
              <a:gd name="connsiteX4" fmla="*/ 0 w 9138101"/>
              <a:gd name="connsiteY4" fmla="*/ 551633 h 811205"/>
              <a:gd name="connsiteX0" fmla="*/ 0 w 9138101"/>
              <a:gd name="connsiteY0" fmla="*/ 696344 h 955916"/>
              <a:gd name="connsiteX1" fmla="*/ 0 w 9138101"/>
              <a:gd name="connsiteY1" fmla="*/ 955916 h 955916"/>
              <a:gd name="connsiteX2" fmla="*/ 9138101 w 9138101"/>
              <a:gd name="connsiteY2" fmla="*/ 955916 h 955916"/>
              <a:gd name="connsiteX3" fmla="*/ 9138101 w 9138101"/>
              <a:gd name="connsiteY3" fmla="*/ 153604 h 955916"/>
              <a:gd name="connsiteX4" fmla="*/ 0 w 9138101"/>
              <a:gd name="connsiteY4" fmla="*/ 696344 h 955916"/>
              <a:gd name="connsiteX0" fmla="*/ 0 w 9138101"/>
              <a:gd name="connsiteY0" fmla="*/ 715543 h 975115"/>
              <a:gd name="connsiteX1" fmla="*/ 0 w 9138101"/>
              <a:gd name="connsiteY1" fmla="*/ 975115 h 975115"/>
              <a:gd name="connsiteX2" fmla="*/ 9138101 w 9138101"/>
              <a:gd name="connsiteY2" fmla="*/ 975115 h 975115"/>
              <a:gd name="connsiteX3" fmla="*/ 9138101 w 9138101"/>
              <a:gd name="connsiteY3" fmla="*/ 172803 h 975115"/>
              <a:gd name="connsiteX4" fmla="*/ 0 w 9138101"/>
              <a:gd name="connsiteY4" fmla="*/ 715543 h 97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101" h="975115">
                <a:moveTo>
                  <a:pt x="0" y="715543"/>
                </a:moveTo>
                <a:lnTo>
                  <a:pt x="0" y="975115"/>
                </a:lnTo>
                <a:lnTo>
                  <a:pt x="9138101" y="975115"/>
                </a:lnTo>
                <a:lnTo>
                  <a:pt x="9138101" y="172803"/>
                </a:lnTo>
                <a:cubicBezTo>
                  <a:pt x="6252333" y="-230319"/>
                  <a:pt x="4112834" y="121675"/>
                  <a:pt x="0" y="7155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grpSp>
        <p:nvGrpSpPr>
          <p:cNvPr id="7" name="Grupp 23"/>
          <p:cNvGrpSpPr/>
          <p:nvPr userDrawn="1"/>
        </p:nvGrpSpPr>
        <p:grpSpPr>
          <a:xfrm>
            <a:off x="7234566" y="4603127"/>
            <a:ext cx="1572798" cy="266471"/>
            <a:chOff x="420688" y="4459288"/>
            <a:chExt cx="2014537" cy="341312"/>
          </a:xfrm>
          <a:solidFill>
            <a:schemeClr val="bg1"/>
          </a:solidFill>
        </p:grpSpPr>
        <p:sp>
          <p:nvSpPr>
            <p:cNvPr id="8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0182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ihandsfigur 20"/>
          <p:cNvSpPr/>
          <p:nvPr userDrawn="1"/>
        </p:nvSpPr>
        <p:spPr>
          <a:xfrm>
            <a:off x="5899" y="4168385"/>
            <a:ext cx="9138101" cy="975115"/>
          </a:xfrm>
          <a:custGeom>
            <a:avLst/>
            <a:gdLst>
              <a:gd name="connsiteX0" fmla="*/ 0 w 9138101"/>
              <a:gd name="connsiteY0" fmla="*/ 542740 h 802312"/>
              <a:gd name="connsiteX1" fmla="*/ 0 w 9138101"/>
              <a:gd name="connsiteY1" fmla="*/ 802312 h 802312"/>
              <a:gd name="connsiteX2" fmla="*/ 9138101 w 9138101"/>
              <a:gd name="connsiteY2" fmla="*/ 802312 h 802312"/>
              <a:gd name="connsiteX3" fmla="*/ 9138101 w 9138101"/>
              <a:gd name="connsiteY3" fmla="*/ 0 h 802312"/>
              <a:gd name="connsiteX4" fmla="*/ 0 w 9138101"/>
              <a:gd name="connsiteY4" fmla="*/ 542740 h 802312"/>
              <a:gd name="connsiteX0" fmla="*/ 0 w 9138101"/>
              <a:gd name="connsiteY0" fmla="*/ 545644 h 805216"/>
              <a:gd name="connsiteX1" fmla="*/ 0 w 9138101"/>
              <a:gd name="connsiteY1" fmla="*/ 805216 h 805216"/>
              <a:gd name="connsiteX2" fmla="*/ 9138101 w 9138101"/>
              <a:gd name="connsiteY2" fmla="*/ 805216 h 805216"/>
              <a:gd name="connsiteX3" fmla="*/ 9138101 w 9138101"/>
              <a:gd name="connsiteY3" fmla="*/ 2904 h 805216"/>
              <a:gd name="connsiteX4" fmla="*/ 0 w 9138101"/>
              <a:gd name="connsiteY4" fmla="*/ 545644 h 805216"/>
              <a:gd name="connsiteX0" fmla="*/ 0 w 9138101"/>
              <a:gd name="connsiteY0" fmla="*/ 551633 h 811205"/>
              <a:gd name="connsiteX1" fmla="*/ 0 w 9138101"/>
              <a:gd name="connsiteY1" fmla="*/ 811205 h 811205"/>
              <a:gd name="connsiteX2" fmla="*/ 9138101 w 9138101"/>
              <a:gd name="connsiteY2" fmla="*/ 811205 h 811205"/>
              <a:gd name="connsiteX3" fmla="*/ 9138101 w 9138101"/>
              <a:gd name="connsiteY3" fmla="*/ 8893 h 811205"/>
              <a:gd name="connsiteX4" fmla="*/ 0 w 9138101"/>
              <a:gd name="connsiteY4" fmla="*/ 551633 h 811205"/>
              <a:gd name="connsiteX0" fmla="*/ 0 w 9138101"/>
              <a:gd name="connsiteY0" fmla="*/ 696344 h 955916"/>
              <a:gd name="connsiteX1" fmla="*/ 0 w 9138101"/>
              <a:gd name="connsiteY1" fmla="*/ 955916 h 955916"/>
              <a:gd name="connsiteX2" fmla="*/ 9138101 w 9138101"/>
              <a:gd name="connsiteY2" fmla="*/ 955916 h 955916"/>
              <a:gd name="connsiteX3" fmla="*/ 9138101 w 9138101"/>
              <a:gd name="connsiteY3" fmla="*/ 153604 h 955916"/>
              <a:gd name="connsiteX4" fmla="*/ 0 w 9138101"/>
              <a:gd name="connsiteY4" fmla="*/ 696344 h 955916"/>
              <a:gd name="connsiteX0" fmla="*/ 0 w 9138101"/>
              <a:gd name="connsiteY0" fmla="*/ 715543 h 975115"/>
              <a:gd name="connsiteX1" fmla="*/ 0 w 9138101"/>
              <a:gd name="connsiteY1" fmla="*/ 975115 h 975115"/>
              <a:gd name="connsiteX2" fmla="*/ 9138101 w 9138101"/>
              <a:gd name="connsiteY2" fmla="*/ 975115 h 975115"/>
              <a:gd name="connsiteX3" fmla="*/ 9138101 w 9138101"/>
              <a:gd name="connsiteY3" fmla="*/ 172803 h 975115"/>
              <a:gd name="connsiteX4" fmla="*/ 0 w 9138101"/>
              <a:gd name="connsiteY4" fmla="*/ 715543 h 97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101" h="975115">
                <a:moveTo>
                  <a:pt x="0" y="715543"/>
                </a:moveTo>
                <a:lnTo>
                  <a:pt x="0" y="975115"/>
                </a:lnTo>
                <a:lnTo>
                  <a:pt x="9138101" y="975115"/>
                </a:lnTo>
                <a:lnTo>
                  <a:pt x="9138101" y="172803"/>
                </a:lnTo>
                <a:cubicBezTo>
                  <a:pt x="6252333" y="-230319"/>
                  <a:pt x="4112834" y="121675"/>
                  <a:pt x="0" y="7155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upp 23"/>
          <p:cNvGrpSpPr/>
          <p:nvPr userDrawn="1"/>
        </p:nvGrpSpPr>
        <p:grpSpPr>
          <a:xfrm>
            <a:off x="7234566" y="4603127"/>
            <a:ext cx="1572798" cy="266471"/>
            <a:chOff x="420688" y="4459288"/>
            <a:chExt cx="2014537" cy="341312"/>
          </a:xfrm>
          <a:solidFill>
            <a:schemeClr val="bg1"/>
          </a:solidFill>
        </p:grpSpPr>
        <p:sp>
          <p:nvSpPr>
            <p:cNvPr id="7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9197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Rubrik, text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29BFB-E8F3-4909-B8EC-6E30639D17F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0240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88" y="4923235"/>
            <a:ext cx="463550" cy="1178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D4FFC-8323-40C4-8C4B-CDFB259997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73884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20886" y="434228"/>
            <a:ext cx="8319253" cy="8572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20886" y="1337003"/>
            <a:ext cx="8319253" cy="316641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>
              <a:spcBef>
                <a:spcPts val="1200"/>
              </a:spcBef>
              <a:buBlip>
                <a:blip r:embed="rId11"/>
              </a:buBlip>
              <a:tabLst>
                <a:tab pos="265113" algn="l"/>
              </a:tabLst>
            </a:pPr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04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8" r:id="rId3"/>
    <p:sldLayoutId id="2147483657" r:id="rId4"/>
    <p:sldLayoutId id="2147483650" r:id="rId5"/>
    <p:sldLayoutId id="2147483654" r:id="rId6"/>
    <p:sldLayoutId id="2147483655" r:id="rId7"/>
    <p:sldLayoutId id="2147483659" r:id="rId8"/>
    <p:sldLayoutId id="2147483668" r:id="rId9"/>
  </p:sldLayoutIdLst>
  <p:txStyles>
    <p:titleStyle>
      <a:lvl1pPr algn="l" defTabSz="914400" rtl="0" eaLnBrk="1" latinLnBrk="0" hangingPunct="1">
        <a:spcBef>
          <a:spcPct val="0"/>
        </a:spcBef>
        <a:buNone/>
        <a:defRPr lang="sv-SE" sz="2800" kern="1200" smtClean="0">
          <a:solidFill>
            <a:srgbClr val="0083A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58775" indent="-358775" algn="l" defTabSz="914400" rtl="0" eaLnBrk="1" latinLnBrk="0" hangingPunct="1">
        <a:spcBef>
          <a:spcPct val="20000"/>
        </a:spcBef>
        <a:buFont typeface="Arial" pitchFamily="34" charset="0"/>
        <a:buChar char="•"/>
        <a:tabLst/>
        <a:defRPr lang="sv-SE" sz="1600" kern="1200" dirty="0" smtClean="0">
          <a:solidFill>
            <a:srgbClr val="0083AD"/>
          </a:solidFill>
          <a:latin typeface="Arial" pitchFamily="34" charset="0"/>
          <a:ea typeface="+mn-ea"/>
          <a:cs typeface="Arial" pitchFamily="34" charset="0"/>
        </a:defRPr>
      </a:lvl1pPr>
      <a:lvl2pPr marL="541338" indent="-180000" algn="l" defTabSz="914400" rtl="0" eaLnBrk="1" latinLnBrk="0" hangingPunct="1">
        <a:spcBef>
          <a:spcPts val="200"/>
        </a:spcBef>
        <a:buFont typeface="Arial" pitchFamily="34" charset="0"/>
        <a:buChar char="–"/>
        <a:defRPr lang="sv-SE" sz="16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16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16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GB" sz="1600" b="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7FYttwWNYFGlPM&amp;tbnid=Be2lyLOSt2Wl0M:&amp;ved=0CAUQjRw&amp;url=http://www.ts.skane.se/person/fritz-jaenecke-och-sten-samuelson/kallforteckning&amp;ei=SVt6Uq_3CdCK4gS5woC4Ag&amp;psig=AFQjCNH9bkkNR16rG1L7IpUe0rJvMmjKxw&amp;ust=138383673552779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aftringen.s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/>
            </a:r>
            <a:br>
              <a:rPr lang="sv-SE" dirty="0"/>
            </a:br>
            <a:r>
              <a:rPr lang="en-US" b="1" dirty="0" smtClean="0"/>
              <a:t>DISTRICT </a:t>
            </a:r>
            <a:r>
              <a:rPr lang="en-US" b="1" dirty="0"/>
              <a:t>HEATING AND COOLING IN SMART CITIES </a:t>
            </a:r>
            <a:r>
              <a:rPr lang="en-US" dirty="0" smtClean="0"/>
              <a:t> - The Lund case</a:t>
            </a:r>
            <a:endParaRPr lang="en-US" dirty="0"/>
          </a:p>
        </p:txBody>
      </p:sp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November 24th, 2015</a:t>
            </a:r>
          </a:p>
          <a:p>
            <a:r>
              <a:rPr lang="sv-SE" sz="1400" i="1" dirty="0" smtClean="0"/>
              <a:t>Liisa Fransson, PhD </a:t>
            </a:r>
          </a:p>
          <a:p>
            <a:r>
              <a:rPr lang="sv-SE" sz="1400" i="1" dirty="0" smtClean="0"/>
              <a:t>R&amp;D Manager</a:t>
            </a:r>
          </a:p>
          <a:p>
            <a:r>
              <a:rPr lang="sv-SE" sz="1400" i="1" dirty="0" smtClean="0"/>
              <a:t>Kraftringen </a:t>
            </a:r>
            <a:r>
              <a:rPr lang="sv-SE" sz="1400" i="1" dirty="0"/>
              <a:t>Energi AB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71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District</a:t>
            </a:r>
            <a:r>
              <a:rPr lang="sv-SE" dirty="0" smtClean="0"/>
              <a:t> </a:t>
            </a:r>
            <a:r>
              <a:rPr lang="sv-SE" dirty="0" err="1" smtClean="0"/>
              <a:t>heating</a:t>
            </a:r>
            <a:r>
              <a:rPr lang="sv-SE" dirty="0" smtClean="0"/>
              <a:t>  in Sweden</a:t>
            </a:r>
            <a:endParaRPr lang="sv-SE" dirty="0"/>
          </a:p>
        </p:txBody>
      </p:sp>
      <p:pic>
        <p:nvPicPr>
          <p:cNvPr id="5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71329"/>
            <a:ext cx="2825053" cy="240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437526" y="135661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Available in most Swedish municipalities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total </a:t>
            </a:r>
            <a:r>
              <a:rPr lang="en-US" dirty="0" err="1" smtClean="0"/>
              <a:t>approx</a:t>
            </a:r>
            <a:r>
              <a:rPr lang="en-US" dirty="0" smtClean="0"/>
              <a:t> 50 </a:t>
            </a:r>
            <a:r>
              <a:rPr lang="en-US" dirty="0" err="1" smtClean="0"/>
              <a:t>TWh</a:t>
            </a:r>
            <a:r>
              <a:rPr lang="en-US" dirty="0" smtClean="0"/>
              <a:t>/</a:t>
            </a:r>
            <a:r>
              <a:rPr lang="en-US" dirty="0" err="1" smtClean="0"/>
              <a:t>yr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Accounts </a:t>
            </a:r>
            <a:r>
              <a:rPr lang="en-US" dirty="0"/>
              <a:t>for more than half of all heating for homes and other premises in </a:t>
            </a:r>
            <a:r>
              <a:rPr lang="en-US" dirty="0" smtClean="0"/>
              <a:t>Sweden – and </a:t>
            </a:r>
            <a:r>
              <a:rPr lang="en-US" dirty="0" err="1" smtClean="0"/>
              <a:t>approx</a:t>
            </a:r>
            <a:r>
              <a:rPr lang="en-US" dirty="0" smtClean="0"/>
              <a:t> 90% of multi-family houses are heated by district heating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1167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Kraftringen´s</a:t>
            </a:r>
            <a:r>
              <a:rPr lang="sv-SE" dirty="0" smtClean="0"/>
              <a:t> </a:t>
            </a:r>
            <a:r>
              <a:rPr lang="sv-SE" dirty="0" err="1" smtClean="0"/>
              <a:t>district</a:t>
            </a:r>
            <a:r>
              <a:rPr lang="sv-SE" dirty="0" smtClean="0"/>
              <a:t> </a:t>
            </a:r>
            <a:r>
              <a:rPr lang="sv-SE" dirty="0" err="1" smtClean="0"/>
              <a:t>heating</a:t>
            </a:r>
            <a:r>
              <a:rPr lang="sv-SE" dirty="0" smtClean="0"/>
              <a:t> story </a:t>
            </a:r>
            <a:r>
              <a:rPr lang="sv-SE" dirty="0" err="1" smtClean="0"/>
              <a:t>began</a:t>
            </a:r>
            <a:r>
              <a:rPr lang="sv-SE" dirty="0" smtClean="0"/>
              <a:t> in 1953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Delivery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the hospital and the </a:t>
            </a:r>
            <a:r>
              <a:rPr lang="sv-SE" dirty="0" err="1" smtClean="0"/>
              <a:t>university</a:t>
            </a:r>
            <a:r>
              <a:rPr lang="sv-SE" dirty="0" smtClean="0"/>
              <a:t> campus</a:t>
            </a:r>
          </a:p>
          <a:p>
            <a:r>
              <a:rPr lang="sv-SE" dirty="0" smtClean="0"/>
              <a:t>In 1963, </a:t>
            </a:r>
            <a:r>
              <a:rPr lang="sv-SE" dirty="0" err="1" smtClean="0"/>
              <a:t>first</a:t>
            </a:r>
            <a:r>
              <a:rPr lang="sv-SE" dirty="0" smtClean="0"/>
              <a:t> </a:t>
            </a:r>
            <a:r>
              <a:rPr lang="sv-SE" dirty="0" err="1" smtClean="0"/>
              <a:t>delivery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consumers</a:t>
            </a:r>
            <a:endParaRPr lang="sv-SE" dirty="0" smtClean="0"/>
          </a:p>
          <a:p>
            <a:r>
              <a:rPr lang="sv-SE" dirty="0" err="1" smtClean="0"/>
              <a:t>Today</a:t>
            </a:r>
            <a:r>
              <a:rPr lang="sv-SE" dirty="0" smtClean="0"/>
              <a:t> 1.000 km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piping</a:t>
            </a:r>
            <a:r>
              <a:rPr lang="sv-SE" dirty="0" smtClean="0"/>
              <a:t> </a:t>
            </a:r>
          </a:p>
          <a:p>
            <a:r>
              <a:rPr lang="sv-SE" dirty="0" smtClean="0"/>
              <a:t>1100 GWh p.a. </a:t>
            </a:r>
          </a:p>
          <a:p>
            <a:r>
              <a:rPr lang="sv-SE" dirty="0" smtClean="0"/>
              <a:t>7.500 </a:t>
            </a:r>
            <a:r>
              <a:rPr lang="sv-SE" dirty="0" err="1" smtClean="0"/>
              <a:t>customers</a:t>
            </a:r>
            <a:r>
              <a:rPr lang="sv-SE" dirty="0" smtClean="0"/>
              <a:t>, </a:t>
            </a:r>
            <a:br>
              <a:rPr lang="sv-SE" dirty="0" smtClean="0"/>
            </a:br>
            <a:r>
              <a:rPr lang="sv-SE" dirty="0" err="1" smtClean="0"/>
              <a:t>serving</a:t>
            </a:r>
            <a:r>
              <a:rPr lang="sv-SE" dirty="0" smtClean="0"/>
              <a:t> 55.000 </a:t>
            </a:r>
            <a:r>
              <a:rPr lang="sv-SE" dirty="0" err="1"/>
              <a:t>households</a:t>
            </a:r>
            <a:endParaRPr lang="sv-SE" dirty="0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r="32723"/>
          <a:stretch/>
        </p:blipFill>
        <p:spPr>
          <a:xfrm>
            <a:off x="5286023" y="1180842"/>
            <a:ext cx="3844189" cy="279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journey</a:t>
            </a:r>
            <a:r>
              <a:rPr lang="sv-SE" dirty="0" smtClean="0"/>
              <a:t> </a:t>
            </a:r>
            <a:r>
              <a:rPr lang="sv-SE" dirty="0" err="1" smtClean="0"/>
              <a:t>towards</a:t>
            </a:r>
            <a:r>
              <a:rPr lang="sv-SE" dirty="0" smtClean="0"/>
              <a:t> </a:t>
            </a:r>
            <a:r>
              <a:rPr lang="sv-SE" dirty="0" err="1" smtClean="0"/>
              <a:t>being</a:t>
            </a:r>
            <a:r>
              <a:rPr lang="sv-SE" dirty="0" smtClean="0"/>
              <a:t> </a:t>
            </a:r>
            <a:r>
              <a:rPr lang="sv-SE" dirty="0" err="1" smtClean="0"/>
              <a:t>fossile</a:t>
            </a:r>
            <a:r>
              <a:rPr lang="sv-SE" dirty="0" smtClean="0"/>
              <a:t> </a:t>
            </a:r>
            <a:r>
              <a:rPr lang="sv-SE" dirty="0" err="1" smtClean="0"/>
              <a:t>free</a:t>
            </a:r>
            <a:r>
              <a:rPr lang="sv-SE" dirty="0" smtClean="0"/>
              <a:t> in 2020</a:t>
            </a:r>
            <a:endParaRPr lang="sv-SE" dirty="0"/>
          </a:p>
        </p:txBody>
      </p:sp>
      <p:grpSp>
        <p:nvGrpSpPr>
          <p:cNvPr id="10" name="Grupp 9"/>
          <p:cNvGrpSpPr/>
          <p:nvPr/>
        </p:nvGrpSpPr>
        <p:grpSpPr>
          <a:xfrm>
            <a:off x="3964838" y="1823348"/>
            <a:ext cx="4165579" cy="690714"/>
            <a:chOff x="5148596" y="2200679"/>
            <a:chExt cx="2656579" cy="416560"/>
          </a:xfrm>
        </p:grpSpPr>
        <p:sp>
          <p:nvSpPr>
            <p:cNvPr id="7" name="Textruta 33"/>
            <p:cNvSpPr txBox="1"/>
            <p:nvPr/>
          </p:nvSpPr>
          <p:spPr>
            <a:xfrm>
              <a:off x="5148596" y="2211725"/>
              <a:ext cx="1720850" cy="3683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900" dirty="0">
                  <a:effectLst/>
                  <a:ea typeface="Calibri"/>
                  <a:cs typeface="Calibri"/>
                </a:rPr>
                <a:t>Renewable or recovered heat sources</a:t>
              </a:r>
              <a:endParaRPr lang="sv-SE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8" name="Textruta 35"/>
            <p:cNvSpPr txBox="1"/>
            <p:nvPr/>
          </p:nvSpPr>
          <p:spPr>
            <a:xfrm>
              <a:off x="6935225" y="2200679"/>
              <a:ext cx="869950" cy="4165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900" dirty="0">
                  <a:effectLst/>
                  <a:ea typeface="Calibri"/>
                  <a:cs typeface="Calibri"/>
                </a:rPr>
                <a:t>Other sources </a:t>
              </a:r>
              <a:endParaRPr lang="sv-SE" sz="1100" dirty="0">
                <a:effectLst/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100" dirty="0">
                  <a:effectLst/>
                  <a:ea typeface="Calibri"/>
                  <a:cs typeface="Times New Roman"/>
                </a:rPr>
                <a:t> </a:t>
              </a:r>
              <a:endParaRPr lang="sv-SE" sz="1100" dirty="0">
                <a:effectLst/>
                <a:ea typeface="Calibri"/>
                <a:cs typeface="Times New Roman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585" y="1864015"/>
            <a:ext cx="242047" cy="20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030" y="1874277"/>
            <a:ext cx="206286" cy="19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p 12"/>
          <p:cNvGrpSpPr/>
          <p:nvPr/>
        </p:nvGrpSpPr>
        <p:grpSpPr>
          <a:xfrm>
            <a:off x="753466" y="1953158"/>
            <a:ext cx="7527340" cy="1689601"/>
            <a:chOff x="753466" y="1953158"/>
            <a:chExt cx="7527340" cy="168960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466" y="2168705"/>
              <a:ext cx="7527340" cy="1474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ktangel 4"/>
            <p:cNvSpPr/>
            <p:nvPr/>
          </p:nvSpPr>
          <p:spPr>
            <a:xfrm>
              <a:off x="1280160" y="1953158"/>
              <a:ext cx="1404518" cy="387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7135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Three examples</a:t>
            </a:r>
          </a:p>
        </p:txBody>
      </p:sp>
      <p:pic>
        <p:nvPicPr>
          <p:cNvPr id="11" name="Platshållare för innehåll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90" y="1082711"/>
            <a:ext cx="2185722" cy="1455725"/>
          </a:xfrm>
          <a:prstGeom prst="rect">
            <a:avLst/>
          </a:prstGeom>
        </p:spPr>
      </p:pic>
      <p:pic>
        <p:nvPicPr>
          <p:cNvPr id="14" name="Picture 4" descr="http://greenwisebusiness.co.uk/files/images/newsimg_3-d%20bodemprofiel%20warmteopslag.jpg?w=300&amp;h=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07" y="2679148"/>
            <a:ext cx="1631636" cy="173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688" y="1082710"/>
            <a:ext cx="2073874" cy="26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ktangel 15"/>
          <p:cNvSpPr/>
          <p:nvPr/>
        </p:nvSpPr>
        <p:spPr>
          <a:xfrm>
            <a:off x="2576959" y="1002659"/>
            <a:ext cx="142013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Max IV Laboratory:</a:t>
            </a:r>
            <a:br>
              <a:rPr lang="en-US" sz="1100" dirty="0" smtClean="0"/>
            </a:br>
            <a:r>
              <a:rPr lang="en-US" sz="1100" dirty="0" err="1" smtClean="0"/>
              <a:t>Kraftringen</a:t>
            </a:r>
            <a:r>
              <a:rPr lang="en-US" sz="1100" dirty="0" smtClean="0"/>
              <a:t> supplies cooling and</a:t>
            </a:r>
          </a:p>
          <a:p>
            <a:r>
              <a:rPr lang="en-US" sz="1100" dirty="0" smtClean="0"/>
              <a:t>recycles the waste heat as district heating</a:t>
            </a:r>
          </a:p>
          <a:p>
            <a:endParaRPr lang="en-US" sz="1100" dirty="0"/>
          </a:p>
          <a:p>
            <a:r>
              <a:rPr lang="en-US" sz="1100" dirty="0" smtClean="0"/>
              <a:t> “Research heats the city!”</a:t>
            </a:r>
            <a:endParaRPr lang="sv-SE" sz="1100" dirty="0"/>
          </a:p>
        </p:txBody>
      </p:sp>
      <p:sp>
        <p:nvSpPr>
          <p:cNvPr id="17" name="Rektangel 16"/>
          <p:cNvSpPr/>
          <p:nvPr/>
        </p:nvSpPr>
        <p:spPr>
          <a:xfrm>
            <a:off x="3118826" y="2895876"/>
            <a:ext cx="14201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The world´s largest geothermal energy system. </a:t>
            </a:r>
          </a:p>
          <a:p>
            <a:r>
              <a:rPr lang="en-US" sz="1100" dirty="0" smtClean="0"/>
              <a:t>In operation since 1985 </a:t>
            </a:r>
          </a:p>
          <a:p>
            <a:r>
              <a:rPr lang="en-US" sz="1100" dirty="0" smtClean="0"/>
              <a:t>Has covered 25% of the city´s heating demand.</a:t>
            </a:r>
            <a:endParaRPr lang="sv-SE" sz="1100" dirty="0"/>
          </a:p>
        </p:txBody>
      </p:sp>
      <p:sp>
        <p:nvSpPr>
          <p:cNvPr id="18" name="Rektangel 17"/>
          <p:cNvSpPr/>
          <p:nvPr/>
        </p:nvSpPr>
        <p:spPr>
          <a:xfrm>
            <a:off x="6834562" y="1252545"/>
            <a:ext cx="1420136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/>
              <a:t>Örtoftaverket</a:t>
            </a:r>
            <a:r>
              <a:rPr lang="en-US" sz="1100" dirty="0" smtClean="0"/>
              <a:t> – a combined heat and power plant. In operation since 2014.</a:t>
            </a:r>
          </a:p>
          <a:p>
            <a:endParaRPr lang="en-US" sz="1100" dirty="0" smtClean="0"/>
          </a:p>
          <a:p>
            <a:r>
              <a:rPr lang="en-US" sz="1100" dirty="0" err="1" smtClean="0"/>
              <a:t>Biofuelled</a:t>
            </a:r>
            <a:endParaRPr lang="en-US" sz="1100" dirty="0" smtClean="0"/>
          </a:p>
          <a:p>
            <a:endParaRPr lang="sv-SE" sz="1100" dirty="0" smtClean="0"/>
          </a:p>
          <a:p>
            <a:r>
              <a:rPr lang="sv-SE" sz="1100" dirty="0" smtClean="0"/>
              <a:t>71 </a:t>
            </a:r>
            <a:r>
              <a:rPr lang="sv-SE" sz="1100" dirty="0"/>
              <a:t>MW heat and 39 MW </a:t>
            </a:r>
            <a:r>
              <a:rPr lang="sv-SE" sz="1100" dirty="0" err="1"/>
              <a:t>electricity</a:t>
            </a:r>
            <a:endParaRPr lang="sv-SE" sz="1100" dirty="0"/>
          </a:p>
          <a:p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21286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s.skane.se/sym/1064_lightbox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r="34082"/>
          <a:stretch/>
        </p:blipFill>
        <p:spPr bwMode="auto">
          <a:xfrm>
            <a:off x="5499211" y="0"/>
            <a:ext cx="3644789" cy="43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District</a:t>
            </a:r>
            <a:r>
              <a:rPr lang="sv-SE" dirty="0"/>
              <a:t> </a:t>
            </a:r>
            <a:r>
              <a:rPr lang="sv-SE" dirty="0" err="1"/>
              <a:t>Heating</a:t>
            </a:r>
            <a:r>
              <a:rPr lang="sv-SE" dirty="0"/>
              <a:t> in </a:t>
            </a:r>
            <a:r>
              <a:rPr lang="sv-SE" dirty="0" err="1" smtClean="0"/>
              <a:t>CITyFiED</a:t>
            </a:r>
            <a:r>
              <a:rPr lang="sv-SE" dirty="0" smtClean="0"/>
              <a:t> –</a:t>
            </a:r>
            <a:br>
              <a:rPr lang="sv-SE" dirty="0" smtClean="0"/>
            </a:br>
            <a:r>
              <a:rPr lang="sv-SE" dirty="0" smtClean="0"/>
              <a:t>the </a:t>
            </a:r>
            <a:r>
              <a:rPr lang="sv-SE" dirty="0" err="1" smtClean="0"/>
              <a:t>Linero</a:t>
            </a:r>
            <a:r>
              <a:rPr lang="sv-SE" dirty="0" smtClean="0"/>
              <a:t> </a:t>
            </a:r>
            <a:r>
              <a:rPr lang="sv-SE" dirty="0" err="1" smtClean="0"/>
              <a:t>district</a:t>
            </a:r>
            <a:endParaRPr lang="sv-SE" dirty="0"/>
          </a:p>
        </p:txBody>
      </p:sp>
      <p:sp>
        <p:nvSpPr>
          <p:cNvPr id="13" name="Frihandsfigur 12"/>
          <p:cNvSpPr/>
          <p:nvPr/>
        </p:nvSpPr>
        <p:spPr>
          <a:xfrm>
            <a:off x="5289606" y="-15479"/>
            <a:ext cx="2416628" cy="4260907"/>
          </a:xfrm>
          <a:custGeom>
            <a:avLst/>
            <a:gdLst>
              <a:gd name="connsiteX0" fmla="*/ 2179864 w 2187524"/>
              <a:gd name="connsiteY0" fmla="*/ 147259 h 4553568"/>
              <a:gd name="connsiteX1" fmla="*/ 212271 w 2187524"/>
              <a:gd name="connsiteY1" fmla="*/ 147259 h 4553568"/>
              <a:gd name="connsiteX2" fmla="*/ 89807 w 2187524"/>
              <a:gd name="connsiteY2" fmla="*/ 155423 h 4553568"/>
              <a:gd name="connsiteX3" fmla="*/ 0 w 2187524"/>
              <a:gd name="connsiteY3" fmla="*/ 4392688 h 4553568"/>
              <a:gd name="connsiteX4" fmla="*/ 114300 w 2187524"/>
              <a:gd name="connsiteY4" fmla="*/ 4384523 h 4553568"/>
              <a:gd name="connsiteX5" fmla="*/ 865414 w 2187524"/>
              <a:gd name="connsiteY5" fmla="*/ 2131180 h 4553568"/>
              <a:gd name="connsiteX6" fmla="*/ 2179864 w 2187524"/>
              <a:gd name="connsiteY6" fmla="*/ 147259 h 4553568"/>
              <a:gd name="connsiteX0" fmla="*/ 2196502 w 2204162"/>
              <a:gd name="connsiteY0" fmla="*/ 147259 h 4832285"/>
              <a:gd name="connsiteX1" fmla="*/ 228909 w 2204162"/>
              <a:gd name="connsiteY1" fmla="*/ 147259 h 4832285"/>
              <a:gd name="connsiteX2" fmla="*/ 106445 w 2204162"/>
              <a:gd name="connsiteY2" fmla="*/ 155423 h 4832285"/>
              <a:gd name="connsiteX3" fmla="*/ 16638 w 2204162"/>
              <a:gd name="connsiteY3" fmla="*/ 4392688 h 4832285"/>
              <a:gd name="connsiteX4" fmla="*/ 8473 w 2204162"/>
              <a:gd name="connsiteY4" fmla="*/ 4719259 h 4832285"/>
              <a:gd name="connsiteX5" fmla="*/ 130938 w 2204162"/>
              <a:gd name="connsiteY5" fmla="*/ 4384523 h 4832285"/>
              <a:gd name="connsiteX6" fmla="*/ 882052 w 2204162"/>
              <a:gd name="connsiteY6" fmla="*/ 2131180 h 4832285"/>
              <a:gd name="connsiteX7" fmla="*/ 2196502 w 2204162"/>
              <a:gd name="connsiteY7" fmla="*/ 147259 h 4832285"/>
              <a:gd name="connsiteX0" fmla="*/ 2377053 w 2384713"/>
              <a:gd name="connsiteY0" fmla="*/ 147259 h 4836086"/>
              <a:gd name="connsiteX1" fmla="*/ 409460 w 2384713"/>
              <a:gd name="connsiteY1" fmla="*/ 147259 h 4836086"/>
              <a:gd name="connsiteX2" fmla="*/ 286996 w 2384713"/>
              <a:gd name="connsiteY2" fmla="*/ 155423 h 4836086"/>
              <a:gd name="connsiteX3" fmla="*/ 197189 w 2384713"/>
              <a:gd name="connsiteY3" fmla="*/ 4392688 h 4836086"/>
              <a:gd name="connsiteX4" fmla="*/ 1246 w 2384713"/>
              <a:gd name="connsiteY4" fmla="*/ 4727423 h 4836086"/>
              <a:gd name="connsiteX5" fmla="*/ 311489 w 2384713"/>
              <a:gd name="connsiteY5" fmla="*/ 4384523 h 4836086"/>
              <a:gd name="connsiteX6" fmla="*/ 1062603 w 2384713"/>
              <a:gd name="connsiteY6" fmla="*/ 2131180 h 4836086"/>
              <a:gd name="connsiteX7" fmla="*/ 2377053 w 2384713"/>
              <a:gd name="connsiteY7" fmla="*/ 147259 h 4836086"/>
              <a:gd name="connsiteX0" fmla="*/ 2180337 w 2187997"/>
              <a:gd name="connsiteY0" fmla="*/ 147259 h 4877775"/>
              <a:gd name="connsiteX1" fmla="*/ 212744 w 2187997"/>
              <a:gd name="connsiteY1" fmla="*/ 147259 h 4877775"/>
              <a:gd name="connsiteX2" fmla="*/ 90280 w 2187997"/>
              <a:gd name="connsiteY2" fmla="*/ 155423 h 4877775"/>
              <a:gd name="connsiteX3" fmla="*/ 473 w 2187997"/>
              <a:gd name="connsiteY3" fmla="*/ 4392688 h 4877775"/>
              <a:gd name="connsiteX4" fmla="*/ 147430 w 2187997"/>
              <a:gd name="connsiteY4" fmla="*/ 4809065 h 4877775"/>
              <a:gd name="connsiteX5" fmla="*/ 114773 w 2187997"/>
              <a:gd name="connsiteY5" fmla="*/ 4384523 h 4877775"/>
              <a:gd name="connsiteX6" fmla="*/ 865887 w 2187997"/>
              <a:gd name="connsiteY6" fmla="*/ 2131180 h 4877775"/>
              <a:gd name="connsiteX7" fmla="*/ 2180337 w 2187997"/>
              <a:gd name="connsiteY7" fmla="*/ 147259 h 4877775"/>
              <a:gd name="connsiteX0" fmla="*/ 2180649 w 2188309"/>
              <a:gd name="connsiteY0" fmla="*/ 147259 h 4804084"/>
              <a:gd name="connsiteX1" fmla="*/ 213056 w 2188309"/>
              <a:gd name="connsiteY1" fmla="*/ 147259 h 4804084"/>
              <a:gd name="connsiteX2" fmla="*/ 90592 w 2188309"/>
              <a:gd name="connsiteY2" fmla="*/ 155423 h 4804084"/>
              <a:gd name="connsiteX3" fmla="*/ 785 w 2188309"/>
              <a:gd name="connsiteY3" fmla="*/ 4392688 h 4804084"/>
              <a:gd name="connsiteX4" fmla="*/ 115085 w 2188309"/>
              <a:gd name="connsiteY4" fmla="*/ 4384523 h 4804084"/>
              <a:gd name="connsiteX5" fmla="*/ 866199 w 2188309"/>
              <a:gd name="connsiteY5" fmla="*/ 2131180 h 4804084"/>
              <a:gd name="connsiteX6" fmla="*/ 2180649 w 2188309"/>
              <a:gd name="connsiteY6" fmla="*/ 147259 h 4804084"/>
              <a:gd name="connsiteX0" fmla="*/ 2182452 w 2190112"/>
              <a:gd name="connsiteY0" fmla="*/ 147259 h 4721654"/>
              <a:gd name="connsiteX1" fmla="*/ 214859 w 2190112"/>
              <a:gd name="connsiteY1" fmla="*/ 147259 h 4721654"/>
              <a:gd name="connsiteX2" fmla="*/ 92395 w 2190112"/>
              <a:gd name="connsiteY2" fmla="*/ 155423 h 4721654"/>
              <a:gd name="connsiteX3" fmla="*/ 2588 w 2190112"/>
              <a:gd name="connsiteY3" fmla="*/ 4392688 h 4721654"/>
              <a:gd name="connsiteX4" fmla="*/ 51574 w 2190112"/>
              <a:gd name="connsiteY4" fmla="*/ 4335537 h 4721654"/>
              <a:gd name="connsiteX5" fmla="*/ 116888 w 2190112"/>
              <a:gd name="connsiteY5" fmla="*/ 4384523 h 4721654"/>
              <a:gd name="connsiteX6" fmla="*/ 868002 w 2190112"/>
              <a:gd name="connsiteY6" fmla="*/ 2131180 h 4721654"/>
              <a:gd name="connsiteX7" fmla="*/ 2182452 w 2190112"/>
              <a:gd name="connsiteY7" fmla="*/ 147259 h 4721654"/>
              <a:gd name="connsiteX0" fmla="*/ 2180650 w 2188310"/>
              <a:gd name="connsiteY0" fmla="*/ 147259 h 4804084"/>
              <a:gd name="connsiteX1" fmla="*/ 213057 w 2188310"/>
              <a:gd name="connsiteY1" fmla="*/ 147259 h 4804084"/>
              <a:gd name="connsiteX2" fmla="*/ 90593 w 2188310"/>
              <a:gd name="connsiteY2" fmla="*/ 155423 h 4804084"/>
              <a:gd name="connsiteX3" fmla="*/ 786 w 2188310"/>
              <a:gd name="connsiteY3" fmla="*/ 4392688 h 4804084"/>
              <a:gd name="connsiteX4" fmla="*/ 115086 w 2188310"/>
              <a:gd name="connsiteY4" fmla="*/ 4384523 h 4804084"/>
              <a:gd name="connsiteX5" fmla="*/ 866200 w 2188310"/>
              <a:gd name="connsiteY5" fmla="*/ 2131180 h 4804084"/>
              <a:gd name="connsiteX6" fmla="*/ 2180650 w 2188310"/>
              <a:gd name="connsiteY6" fmla="*/ 147259 h 4804084"/>
              <a:gd name="connsiteX0" fmla="*/ 3094264 w 3101924"/>
              <a:gd name="connsiteY0" fmla="*/ 147259 h 4765467"/>
              <a:gd name="connsiteX1" fmla="*/ 1126671 w 3101924"/>
              <a:gd name="connsiteY1" fmla="*/ 147259 h 4765467"/>
              <a:gd name="connsiteX2" fmla="*/ 1004207 w 3101924"/>
              <a:gd name="connsiteY2" fmla="*/ 155423 h 4765467"/>
              <a:gd name="connsiteX3" fmla="*/ 0 w 3101924"/>
              <a:gd name="connsiteY3" fmla="*/ 4327373 h 4765467"/>
              <a:gd name="connsiteX4" fmla="*/ 1028700 w 3101924"/>
              <a:gd name="connsiteY4" fmla="*/ 4384523 h 4765467"/>
              <a:gd name="connsiteX5" fmla="*/ 1779814 w 3101924"/>
              <a:gd name="connsiteY5" fmla="*/ 2131180 h 4765467"/>
              <a:gd name="connsiteX6" fmla="*/ 3094264 w 3101924"/>
              <a:gd name="connsiteY6" fmla="*/ 147259 h 4765467"/>
              <a:gd name="connsiteX0" fmla="*/ 3094264 w 3101924"/>
              <a:gd name="connsiteY0" fmla="*/ 147259 h 4384523"/>
              <a:gd name="connsiteX1" fmla="*/ 1126671 w 3101924"/>
              <a:gd name="connsiteY1" fmla="*/ 147259 h 4384523"/>
              <a:gd name="connsiteX2" fmla="*/ 1004207 w 3101924"/>
              <a:gd name="connsiteY2" fmla="*/ 155423 h 4384523"/>
              <a:gd name="connsiteX3" fmla="*/ 0 w 3101924"/>
              <a:gd name="connsiteY3" fmla="*/ 4327373 h 4384523"/>
              <a:gd name="connsiteX4" fmla="*/ 1028700 w 3101924"/>
              <a:gd name="connsiteY4" fmla="*/ 4384523 h 4384523"/>
              <a:gd name="connsiteX5" fmla="*/ 1779814 w 3101924"/>
              <a:gd name="connsiteY5" fmla="*/ 2131180 h 4384523"/>
              <a:gd name="connsiteX6" fmla="*/ 3094264 w 3101924"/>
              <a:gd name="connsiteY6" fmla="*/ 147259 h 4384523"/>
              <a:gd name="connsiteX0" fmla="*/ 2375807 w 2383467"/>
              <a:gd name="connsiteY0" fmla="*/ 147259 h 4400852"/>
              <a:gd name="connsiteX1" fmla="*/ 408214 w 2383467"/>
              <a:gd name="connsiteY1" fmla="*/ 147259 h 4400852"/>
              <a:gd name="connsiteX2" fmla="*/ 285750 w 2383467"/>
              <a:gd name="connsiteY2" fmla="*/ 155423 h 4400852"/>
              <a:gd name="connsiteX3" fmla="*/ 0 w 2383467"/>
              <a:gd name="connsiteY3" fmla="*/ 4400852 h 4400852"/>
              <a:gd name="connsiteX4" fmla="*/ 310243 w 2383467"/>
              <a:gd name="connsiteY4" fmla="*/ 4384523 h 4400852"/>
              <a:gd name="connsiteX5" fmla="*/ 1061357 w 2383467"/>
              <a:gd name="connsiteY5" fmla="*/ 2131180 h 4400852"/>
              <a:gd name="connsiteX6" fmla="*/ 2375807 w 2383467"/>
              <a:gd name="connsiteY6" fmla="*/ 147259 h 4400852"/>
              <a:gd name="connsiteX0" fmla="*/ 2375807 w 2383328"/>
              <a:gd name="connsiteY0" fmla="*/ 147259 h 4400852"/>
              <a:gd name="connsiteX1" fmla="*/ 408214 w 2383328"/>
              <a:gd name="connsiteY1" fmla="*/ 147259 h 4400852"/>
              <a:gd name="connsiteX2" fmla="*/ 285750 w 2383328"/>
              <a:gd name="connsiteY2" fmla="*/ 155423 h 4400852"/>
              <a:gd name="connsiteX3" fmla="*/ 0 w 2383328"/>
              <a:gd name="connsiteY3" fmla="*/ 4400852 h 4400852"/>
              <a:gd name="connsiteX4" fmla="*/ 457200 w 2383328"/>
              <a:gd name="connsiteY4" fmla="*/ 4368194 h 4400852"/>
              <a:gd name="connsiteX5" fmla="*/ 1061357 w 2383328"/>
              <a:gd name="connsiteY5" fmla="*/ 2131180 h 4400852"/>
              <a:gd name="connsiteX6" fmla="*/ 2375807 w 2383328"/>
              <a:gd name="connsiteY6" fmla="*/ 147259 h 4400852"/>
              <a:gd name="connsiteX0" fmla="*/ 2383971 w 2391492"/>
              <a:gd name="connsiteY0" fmla="*/ 147259 h 4392688"/>
              <a:gd name="connsiteX1" fmla="*/ 416378 w 2391492"/>
              <a:gd name="connsiteY1" fmla="*/ 147259 h 4392688"/>
              <a:gd name="connsiteX2" fmla="*/ 293914 w 2391492"/>
              <a:gd name="connsiteY2" fmla="*/ 155423 h 4392688"/>
              <a:gd name="connsiteX3" fmla="*/ 0 w 2391492"/>
              <a:gd name="connsiteY3" fmla="*/ 4392688 h 4392688"/>
              <a:gd name="connsiteX4" fmla="*/ 465364 w 2391492"/>
              <a:gd name="connsiteY4" fmla="*/ 4368194 h 4392688"/>
              <a:gd name="connsiteX5" fmla="*/ 1069521 w 2391492"/>
              <a:gd name="connsiteY5" fmla="*/ 2131180 h 4392688"/>
              <a:gd name="connsiteX6" fmla="*/ 2383971 w 2391492"/>
              <a:gd name="connsiteY6" fmla="*/ 147259 h 4392688"/>
              <a:gd name="connsiteX0" fmla="*/ 2383971 w 2391484"/>
              <a:gd name="connsiteY0" fmla="*/ 147259 h 4392688"/>
              <a:gd name="connsiteX1" fmla="*/ 416378 w 2391484"/>
              <a:gd name="connsiteY1" fmla="*/ 147259 h 4392688"/>
              <a:gd name="connsiteX2" fmla="*/ 293914 w 2391484"/>
              <a:gd name="connsiteY2" fmla="*/ 155423 h 4392688"/>
              <a:gd name="connsiteX3" fmla="*/ 0 w 2391484"/>
              <a:gd name="connsiteY3" fmla="*/ 4392688 h 4392688"/>
              <a:gd name="connsiteX4" fmla="*/ 473528 w 2391484"/>
              <a:gd name="connsiteY4" fmla="*/ 4384523 h 4392688"/>
              <a:gd name="connsiteX5" fmla="*/ 1069521 w 2391484"/>
              <a:gd name="connsiteY5" fmla="*/ 2131180 h 4392688"/>
              <a:gd name="connsiteX6" fmla="*/ 2383971 w 2391484"/>
              <a:gd name="connsiteY6" fmla="*/ 147259 h 4392688"/>
              <a:gd name="connsiteX0" fmla="*/ 2383971 w 2391484"/>
              <a:gd name="connsiteY0" fmla="*/ 147259 h 4392688"/>
              <a:gd name="connsiteX1" fmla="*/ 416378 w 2391484"/>
              <a:gd name="connsiteY1" fmla="*/ 147259 h 4392688"/>
              <a:gd name="connsiteX2" fmla="*/ 293914 w 2391484"/>
              <a:gd name="connsiteY2" fmla="*/ 155423 h 4392688"/>
              <a:gd name="connsiteX3" fmla="*/ 0 w 2391484"/>
              <a:gd name="connsiteY3" fmla="*/ 4392688 h 4392688"/>
              <a:gd name="connsiteX4" fmla="*/ 473528 w 2391484"/>
              <a:gd name="connsiteY4" fmla="*/ 4384523 h 4392688"/>
              <a:gd name="connsiteX5" fmla="*/ 1069521 w 2391484"/>
              <a:gd name="connsiteY5" fmla="*/ 2131180 h 4392688"/>
              <a:gd name="connsiteX6" fmla="*/ 2383971 w 2391484"/>
              <a:gd name="connsiteY6" fmla="*/ 147259 h 4392688"/>
              <a:gd name="connsiteX0" fmla="*/ 2383971 w 2391484"/>
              <a:gd name="connsiteY0" fmla="*/ 147259 h 4392688"/>
              <a:gd name="connsiteX1" fmla="*/ 416378 w 2391484"/>
              <a:gd name="connsiteY1" fmla="*/ 147259 h 4392688"/>
              <a:gd name="connsiteX2" fmla="*/ 293914 w 2391484"/>
              <a:gd name="connsiteY2" fmla="*/ 155423 h 4392688"/>
              <a:gd name="connsiteX3" fmla="*/ 0 w 2391484"/>
              <a:gd name="connsiteY3" fmla="*/ 4392688 h 4392688"/>
              <a:gd name="connsiteX4" fmla="*/ 473528 w 2391484"/>
              <a:gd name="connsiteY4" fmla="*/ 4384523 h 4392688"/>
              <a:gd name="connsiteX5" fmla="*/ 1069521 w 2391484"/>
              <a:gd name="connsiteY5" fmla="*/ 2131180 h 4392688"/>
              <a:gd name="connsiteX6" fmla="*/ 2383971 w 2391484"/>
              <a:gd name="connsiteY6" fmla="*/ 147259 h 4392688"/>
              <a:gd name="connsiteX0" fmla="*/ 2383971 w 2390416"/>
              <a:gd name="connsiteY0" fmla="*/ 141818 h 4387247"/>
              <a:gd name="connsiteX1" fmla="*/ 416378 w 2390416"/>
              <a:gd name="connsiteY1" fmla="*/ 141818 h 4387247"/>
              <a:gd name="connsiteX2" fmla="*/ 293914 w 2390416"/>
              <a:gd name="connsiteY2" fmla="*/ 149982 h 4387247"/>
              <a:gd name="connsiteX3" fmla="*/ 0 w 2390416"/>
              <a:gd name="connsiteY3" fmla="*/ 4387247 h 4387247"/>
              <a:gd name="connsiteX4" fmla="*/ 473528 w 2390416"/>
              <a:gd name="connsiteY4" fmla="*/ 4379082 h 4387247"/>
              <a:gd name="connsiteX5" fmla="*/ 1028700 w 2390416"/>
              <a:gd name="connsiteY5" fmla="*/ 2052260 h 4387247"/>
              <a:gd name="connsiteX6" fmla="*/ 2383971 w 2390416"/>
              <a:gd name="connsiteY6" fmla="*/ 141818 h 4387247"/>
              <a:gd name="connsiteX0" fmla="*/ 2383971 w 2390473"/>
              <a:gd name="connsiteY0" fmla="*/ 141818 h 4387247"/>
              <a:gd name="connsiteX1" fmla="*/ 416378 w 2390473"/>
              <a:gd name="connsiteY1" fmla="*/ 141818 h 4387247"/>
              <a:gd name="connsiteX2" fmla="*/ 293914 w 2390473"/>
              <a:gd name="connsiteY2" fmla="*/ 149982 h 4387247"/>
              <a:gd name="connsiteX3" fmla="*/ 0 w 2390473"/>
              <a:gd name="connsiteY3" fmla="*/ 4387247 h 4387247"/>
              <a:gd name="connsiteX4" fmla="*/ 408213 w 2390473"/>
              <a:gd name="connsiteY4" fmla="*/ 4379082 h 4387247"/>
              <a:gd name="connsiteX5" fmla="*/ 1028700 w 2390473"/>
              <a:gd name="connsiteY5" fmla="*/ 2052260 h 4387247"/>
              <a:gd name="connsiteX6" fmla="*/ 2383971 w 2390473"/>
              <a:gd name="connsiteY6" fmla="*/ 141818 h 4387247"/>
              <a:gd name="connsiteX0" fmla="*/ 2383971 w 2390517"/>
              <a:gd name="connsiteY0" fmla="*/ 141818 h 4387247"/>
              <a:gd name="connsiteX1" fmla="*/ 416378 w 2390517"/>
              <a:gd name="connsiteY1" fmla="*/ 141818 h 4387247"/>
              <a:gd name="connsiteX2" fmla="*/ 293914 w 2390517"/>
              <a:gd name="connsiteY2" fmla="*/ 149982 h 4387247"/>
              <a:gd name="connsiteX3" fmla="*/ 0 w 2390517"/>
              <a:gd name="connsiteY3" fmla="*/ 4387247 h 4387247"/>
              <a:gd name="connsiteX4" fmla="*/ 359228 w 2390517"/>
              <a:gd name="connsiteY4" fmla="*/ 4379082 h 4387247"/>
              <a:gd name="connsiteX5" fmla="*/ 1028700 w 2390517"/>
              <a:gd name="connsiteY5" fmla="*/ 2052260 h 4387247"/>
              <a:gd name="connsiteX6" fmla="*/ 2383971 w 2390517"/>
              <a:gd name="connsiteY6" fmla="*/ 141818 h 4387247"/>
              <a:gd name="connsiteX0" fmla="*/ 2383971 w 2390584"/>
              <a:gd name="connsiteY0" fmla="*/ 141818 h 4387247"/>
              <a:gd name="connsiteX1" fmla="*/ 416378 w 2390584"/>
              <a:gd name="connsiteY1" fmla="*/ 141818 h 4387247"/>
              <a:gd name="connsiteX2" fmla="*/ 293914 w 2390584"/>
              <a:gd name="connsiteY2" fmla="*/ 149982 h 4387247"/>
              <a:gd name="connsiteX3" fmla="*/ 0 w 2390584"/>
              <a:gd name="connsiteY3" fmla="*/ 4387247 h 4387247"/>
              <a:gd name="connsiteX4" fmla="*/ 285749 w 2390584"/>
              <a:gd name="connsiteY4" fmla="*/ 4370918 h 4387247"/>
              <a:gd name="connsiteX5" fmla="*/ 1028700 w 2390584"/>
              <a:gd name="connsiteY5" fmla="*/ 2052260 h 4387247"/>
              <a:gd name="connsiteX6" fmla="*/ 2383971 w 2390584"/>
              <a:gd name="connsiteY6" fmla="*/ 141818 h 4387247"/>
              <a:gd name="connsiteX0" fmla="*/ 2383971 w 2416825"/>
              <a:gd name="connsiteY0" fmla="*/ 138189 h 4383618"/>
              <a:gd name="connsiteX1" fmla="*/ 416378 w 2416825"/>
              <a:gd name="connsiteY1" fmla="*/ 138189 h 4383618"/>
              <a:gd name="connsiteX2" fmla="*/ 293914 w 2416825"/>
              <a:gd name="connsiteY2" fmla="*/ 146353 h 4383618"/>
              <a:gd name="connsiteX3" fmla="*/ 0 w 2416825"/>
              <a:gd name="connsiteY3" fmla="*/ 4383618 h 4383618"/>
              <a:gd name="connsiteX4" fmla="*/ 285749 w 2416825"/>
              <a:gd name="connsiteY4" fmla="*/ 4367289 h 4383618"/>
              <a:gd name="connsiteX5" fmla="*/ 1028700 w 2416825"/>
              <a:gd name="connsiteY5" fmla="*/ 2048631 h 4383618"/>
              <a:gd name="connsiteX6" fmla="*/ 2383971 w 2416825"/>
              <a:gd name="connsiteY6" fmla="*/ 138189 h 4383618"/>
              <a:gd name="connsiteX0" fmla="*/ 2383971 w 2383971"/>
              <a:gd name="connsiteY0" fmla="*/ 14393 h 4259822"/>
              <a:gd name="connsiteX1" fmla="*/ 416378 w 2383971"/>
              <a:gd name="connsiteY1" fmla="*/ 14393 h 4259822"/>
              <a:gd name="connsiteX2" fmla="*/ 293914 w 2383971"/>
              <a:gd name="connsiteY2" fmla="*/ 22557 h 4259822"/>
              <a:gd name="connsiteX3" fmla="*/ 0 w 2383971"/>
              <a:gd name="connsiteY3" fmla="*/ 4259822 h 4259822"/>
              <a:gd name="connsiteX4" fmla="*/ 285749 w 2383971"/>
              <a:gd name="connsiteY4" fmla="*/ 4243493 h 4259822"/>
              <a:gd name="connsiteX5" fmla="*/ 1028700 w 2383971"/>
              <a:gd name="connsiteY5" fmla="*/ 1924835 h 4259822"/>
              <a:gd name="connsiteX6" fmla="*/ 2383971 w 2383971"/>
              <a:gd name="connsiteY6" fmla="*/ 14393 h 4259822"/>
              <a:gd name="connsiteX0" fmla="*/ 2383971 w 2383971"/>
              <a:gd name="connsiteY0" fmla="*/ 14393 h 4259822"/>
              <a:gd name="connsiteX1" fmla="*/ 416378 w 2383971"/>
              <a:gd name="connsiteY1" fmla="*/ 14393 h 4259822"/>
              <a:gd name="connsiteX2" fmla="*/ 228600 w 2383971"/>
              <a:gd name="connsiteY2" fmla="*/ 22557 h 4259822"/>
              <a:gd name="connsiteX3" fmla="*/ 0 w 2383971"/>
              <a:gd name="connsiteY3" fmla="*/ 4259822 h 4259822"/>
              <a:gd name="connsiteX4" fmla="*/ 285749 w 2383971"/>
              <a:gd name="connsiteY4" fmla="*/ 4243493 h 4259822"/>
              <a:gd name="connsiteX5" fmla="*/ 1028700 w 2383971"/>
              <a:gd name="connsiteY5" fmla="*/ 1924835 h 4259822"/>
              <a:gd name="connsiteX6" fmla="*/ 2383971 w 2383971"/>
              <a:gd name="connsiteY6" fmla="*/ 14393 h 4259822"/>
              <a:gd name="connsiteX0" fmla="*/ 2383971 w 2383971"/>
              <a:gd name="connsiteY0" fmla="*/ 0 h 4245429"/>
              <a:gd name="connsiteX1" fmla="*/ 228600 w 2383971"/>
              <a:gd name="connsiteY1" fmla="*/ 8164 h 4245429"/>
              <a:gd name="connsiteX2" fmla="*/ 0 w 2383971"/>
              <a:gd name="connsiteY2" fmla="*/ 4245429 h 4245429"/>
              <a:gd name="connsiteX3" fmla="*/ 285749 w 2383971"/>
              <a:gd name="connsiteY3" fmla="*/ 4229100 h 4245429"/>
              <a:gd name="connsiteX4" fmla="*/ 1028700 w 2383971"/>
              <a:gd name="connsiteY4" fmla="*/ 1910442 h 4245429"/>
              <a:gd name="connsiteX5" fmla="*/ 2383971 w 2383971"/>
              <a:gd name="connsiteY5" fmla="*/ 0 h 4245429"/>
              <a:gd name="connsiteX0" fmla="*/ 2383971 w 2399749"/>
              <a:gd name="connsiteY0" fmla="*/ 137349 h 4382778"/>
              <a:gd name="connsiteX1" fmla="*/ 40822 w 2399749"/>
              <a:gd name="connsiteY1" fmla="*/ 153677 h 4382778"/>
              <a:gd name="connsiteX2" fmla="*/ 0 w 2399749"/>
              <a:gd name="connsiteY2" fmla="*/ 4382778 h 4382778"/>
              <a:gd name="connsiteX3" fmla="*/ 285749 w 2399749"/>
              <a:gd name="connsiteY3" fmla="*/ 4366449 h 4382778"/>
              <a:gd name="connsiteX4" fmla="*/ 1028700 w 2399749"/>
              <a:gd name="connsiteY4" fmla="*/ 2047791 h 4382778"/>
              <a:gd name="connsiteX5" fmla="*/ 2383971 w 2399749"/>
              <a:gd name="connsiteY5" fmla="*/ 137349 h 4382778"/>
              <a:gd name="connsiteX0" fmla="*/ 2383971 w 2399749"/>
              <a:gd name="connsiteY0" fmla="*/ 0 h 4245429"/>
              <a:gd name="connsiteX1" fmla="*/ 40822 w 2399749"/>
              <a:gd name="connsiteY1" fmla="*/ 16328 h 4245429"/>
              <a:gd name="connsiteX2" fmla="*/ 0 w 2399749"/>
              <a:gd name="connsiteY2" fmla="*/ 4245429 h 4245429"/>
              <a:gd name="connsiteX3" fmla="*/ 285749 w 2399749"/>
              <a:gd name="connsiteY3" fmla="*/ 4229100 h 4245429"/>
              <a:gd name="connsiteX4" fmla="*/ 1028700 w 2399749"/>
              <a:gd name="connsiteY4" fmla="*/ 1910442 h 4245429"/>
              <a:gd name="connsiteX5" fmla="*/ 2383971 w 2399749"/>
              <a:gd name="connsiteY5" fmla="*/ 0 h 4245429"/>
              <a:gd name="connsiteX0" fmla="*/ 2383971 w 2406376"/>
              <a:gd name="connsiteY0" fmla="*/ 162739 h 4408168"/>
              <a:gd name="connsiteX1" fmla="*/ 40822 w 2406376"/>
              <a:gd name="connsiteY1" fmla="*/ 179067 h 4408168"/>
              <a:gd name="connsiteX2" fmla="*/ 0 w 2406376"/>
              <a:gd name="connsiteY2" fmla="*/ 4408168 h 4408168"/>
              <a:gd name="connsiteX3" fmla="*/ 285749 w 2406376"/>
              <a:gd name="connsiteY3" fmla="*/ 4391839 h 4408168"/>
              <a:gd name="connsiteX4" fmla="*/ 1028700 w 2406376"/>
              <a:gd name="connsiteY4" fmla="*/ 2073181 h 4408168"/>
              <a:gd name="connsiteX5" fmla="*/ 2383971 w 2406376"/>
              <a:gd name="connsiteY5" fmla="*/ 162739 h 4408168"/>
              <a:gd name="connsiteX0" fmla="*/ 2383971 w 2422900"/>
              <a:gd name="connsiteY0" fmla="*/ 169994 h 4415423"/>
              <a:gd name="connsiteX1" fmla="*/ 40822 w 2422900"/>
              <a:gd name="connsiteY1" fmla="*/ 186322 h 4415423"/>
              <a:gd name="connsiteX2" fmla="*/ 0 w 2422900"/>
              <a:gd name="connsiteY2" fmla="*/ 4415423 h 4415423"/>
              <a:gd name="connsiteX3" fmla="*/ 285749 w 2422900"/>
              <a:gd name="connsiteY3" fmla="*/ 4399094 h 4415423"/>
              <a:gd name="connsiteX4" fmla="*/ 1028700 w 2422900"/>
              <a:gd name="connsiteY4" fmla="*/ 2080436 h 4415423"/>
              <a:gd name="connsiteX5" fmla="*/ 2383971 w 2422900"/>
              <a:gd name="connsiteY5" fmla="*/ 169994 h 4415423"/>
              <a:gd name="connsiteX0" fmla="*/ 2383971 w 2427961"/>
              <a:gd name="connsiteY0" fmla="*/ 169994 h 4415423"/>
              <a:gd name="connsiteX1" fmla="*/ 40822 w 2427961"/>
              <a:gd name="connsiteY1" fmla="*/ 186322 h 4415423"/>
              <a:gd name="connsiteX2" fmla="*/ 0 w 2427961"/>
              <a:gd name="connsiteY2" fmla="*/ 4415423 h 4415423"/>
              <a:gd name="connsiteX3" fmla="*/ 285749 w 2427961"/>
              <a:gd name="connsiteY3" fmla="*/ 4399094 h 4415423"/>
              <a:gd name="connsiteX4" fmla="*/ 1028700 w 2427961"/>
              <a:gd name="connsiteY4" fmla="*/ 2080436 h 4415423"/>
              <a:gd name="connsiteX5" fmla="*/ 2383971 w 2427961"/>
              <a:gd name="connsiteY5" fmla="*/ 169994 h 4415423"/>
              <a:gd name="connsiteX0" fmla="*/ 2383971 w 2383971"/>
              <a:gd name="connsiteY0" fmla="*/ 0 h 4245429"/>
              <a:gd name="connsiteX1" fmla="*/ 40822 w 2383971"/>
              <a:gd name="connsiteY1" fmla="*/ 16328 h 4245429"/>
              <a:gd name="connsiteX2" fmla="*/ 0 w 2383971"/>
              <a:gd name="connsiteY2" fmla="*/ 4245429 h 4245429"/>
              <a:gd name="connsiteX3" fmla="*/ 285749 w 2383971"/>
              <a:gd name="connsiteY3" fmla="*/ 4229100 h 4245429"/>
              <a:gd name="connsiteX4" fmla="*/ 1028700 w 2383971"/>
              <a:gd name="connsiteY4" fmla="*/ 1910442 h 4245429"/>
              <a:gd name="connsiteX5" fmla="*/ 2383971 w 2383971"/>
              <a:gd name="connsiteY5" fmla="*/ 0 h 4245429"/>
              <a:gd name="connsiteX0" fmla="*/ 2383971 w 2383971"/>
              <a:gd name="connsiteY0" fmla="*/ 0 h 4245429"/>
              <a:gd name="connsiteX1" fmla="*/ 40822 w 2383971"/>
              <a:gd name="connsiteY1" fmla="*/ 16328 h 4245429"/>
              <a:gd name="connsiteX2" fmla="*/ 0 w 2383971"/>
              <a:gd name="connsiteY2" fmla="*/ 4245429 h 4245429"/>
              <a:gd name="connsiteX3" fmla="*/ 228599 w 2383971"/>
              <a:gd name="connsiteY3" fmla="*/ 4237265 h 4245429"/>
              <a:gd name="connsiteX4" fmla="*/ 1028700 w 2383971"/>
              <a:gd name="connsiteY4" fmla="*/ 1910442 h 4245429"/>
              <a:gd name="connsiteX5" fmla="*/ 2383971 w 2383971"/>
              <a:gd name="connsiteY5" fmla="*/ 0 h 4245429"/>
              <a:gd name="connsiteX0" fmla="*/ 2383971 w 2383971"/>
              <a:gd name="connsiteY0" fmla="*/ 0 h 4245429"/>
              <a:gd name="connsiteX1" fmla="*/ 40822 w 2383971"/>
              <a:gd name="connsiteY1" fmla="*/ 16328 h 4245429"/>
              <a:gd name="connsiteX2" fmla="*/ 0 w 2383971"/>
              <a:gd name="connsiteY2" fmla="*/ 4245429 h 4245429"/>
              <a:gd name="connsiteX3" fmla="*/ 195941 w 2383971"/>
              <a:gd name="connsiteY3" fmla="*/ 4237265 h 4245429"/>
              <a:gd name="connsiteX4" fmla="*/ 1028700 w 2383971"/>
              <a:gd name="connsiteY4" fmla="*/ 1910442 h 4245429"/>
              <a:gd name="connsiteX5" fmla="*/ 2383971 w 2383971"/>
              <a:gd name="connsiteY5" fmla="*/ 0 h 4245429"/>
              <a:gd name="connsiteX0" fmla="*/ 2383971 w 2397107"/>
              <a:gd name="connsiteY0" fmla="*/ 137349 h 4382778"/>
              <a:gd name="connsiteX1" fmla="*/ 40822 w 2397107"/>
              <a:gd name="connsiteY1" fmla="*/ 153677 h 4382778"/>
              <a:gd name="connsiteX2" fmla="*/ 0 w 2397107"/>
              <a:gd name="connsiteY2" fmla="*/ 4382778 h 4382778"/>
              <a:gd name="connsiteX3" fmla="*/ 195941 w 2397107"/>
              <a:gd name="connsiteY3" fmla="*/ 4374614 h 4382778"/>
              <a:gd name="connsiteX4" fmla="*/ 955221 w 2397107"/>
              <a:gd name="connsiteY4" fmla="*/ 2047791 h 4382778"/>
              <a:gd name="connsiteX5" fmla="*/ 2383971 w 2397107"/>
              <a:gd name="connsiteY5" fmla="*/ 137349 h 4382778"/>
              <a:gd name="connsiteX0" fmla="*/ 2383971 w 2398004"/>
              <a:gd name="connsiteY0" fmla="*/ 139767 h 4385196"/>
              <a:gd name="connsiteX1" fmla="*/ 40822 w 2398004"/>
              <a:gd name="connsiteY1" fmla="*/ 156095 h 4385196"/>
              <a:gd name="connsiteX2" fmla="*/ 0 w 2398004"/>
              <a:gd name="connsiteY2" fmla="*/ 4385196 h 4385196"/>
              <a:gd name="connsiteX3" fmla="*/ 195941 w 2398004"/>
              <a:gd name="connsiteY3" fmla="*/ 4377032 h 4385196"/>
              <a:gd name="connsiteX4" fmla="*/ 979714 w 2398004"/>
              <a:gd name="connsiteY4" fmla="*/ 2082866 h 4385196"/>
              <a:gd name="connsiteX5" fmla="*/ 2383971 w 2398004"/>
              <a:gd name="connsiteY5" fmla="*/ 139767 h 4385196"/>
              <a:gd name="connsiteX0" fmla="*/ 2383971 w 2397050"/>
              <a:gd name="connsiteY0" fmla="*/ 139767 h 4385196"/>
              <a:gd name="connsiteX1" fmla="*/ 40822 w 2397050"/>
              <a:gd name="connsiteY1" fmla="*/ 156095 h 4385196"/>
              <a:gd name="connsiteX2" fmla="*/ 0 w 2397050"/>
              <a:gd name="connsiteY2" fmla="*/ 4385196 h 4385196"/>
              <a:gd name="connsiteX3" fmla="*/ 195941 w 2397050"/>
              <a:gd name="connsiteY3" fmla="*/ 4377032 h 4385196"/>
              <a:gd name="connsiteX4" fmla="*/ 979714 w 2397050"/>
              <a:gd name="connsiteY4" fmla="*/ 2082866 h 4385196"/>
              <a:gd name="connsiteX5" fmla="*/ 2383971 w 2397050"/>
              <a:gd name="connsiteY5" fmla="*/ 139767 h 4385196"/>
              <a:gd name="connsiteX0" fmla="*/ 2383971 w 2426250"/>
              <a:gd name="connsiteY0" fmla="*/ 154275 h 4399704"/>
              <a:gd name="connsiteX1" fmla="*/ 40822 w 2426250"/>
              <a:gd name="connsiteY1" fmla="*/ 170603 h 4399704"/>
              <a:gd name="connsiteX2" fmla="*/ 0 w 2426250"/>
              <a:gd name="connsiteY2" fmla="*/ 4399704 h 4399704"/>
              <a:gd name="connsiteX3" fmla="*/ 195941 w 2426250"/>
              <a:gd name="connsiteY3" fmla="*/ 4391540 h 4399704"/>
              <a:gd name="connsiteX4" fmla="*/ 979714 w 2426250"/>
              <a:gd name="connsiteY4" fmla="*/ 2097374 h 4399704"/>
              <a:gd name="connsiteX5" fmla="*/ 2383971 w 2426250"/>
              <a:gd name="connsiteY5" fmla="*/ 154275 h 4399704"/>
              <a:gd name="connsiteX0" fmla="*/ 2383971 w 2446304"/>
              <a:gd name="connsiteY0" fmla="*/ 154275 h 4399704"/>
              <a:gd name="connsiteX1" fmla="*/ 40822 w 2446304"/>
              <a:gd name="connsiteY1" fmla="*/ 170603 h 4399704"/>
              <a:gd name="connsiteX2" fmla="*/ 0 w 2446304"/>
              <a:gd name="connsiteY2" fmla="*/ 4399704 h 4399704"/>
              <a:gd name="connsiteX3" fmla="*/ 195941 w 2446304"/>
              <a:gd name="connsiteY3" fmla="*/ 4391540 h 4399704"/>
              <a:gd name="connsiteX4" fmla="*/ 979714 w 2446304"/>
              <a:gd name="connsiteY4" fmla="*/ 2097374 h 4399704"/>
              <a:gd name="connsiteX5" fmla="*/ 2383971 w 2446304"/>
              <a:gd name="connsiteY5" fmla="*/ 154275 h 4399704"/>
              <a:gd name="connsiteX0" fmla="*/ 2383971 w 2438710"/>
              <a:gd name="connsiteY0" fmla="*/ 161530 h 4406959"/>
              <a:gd name="connsiteX1" fmla="*/ 40822 w 2438710"/>
              <a:gd name="connsiteY1" fmla="*/ 177858 h 4406959"/>
              <a:gd name="connsiteX2" fmla="*/ 0 w 2438710"/>
              <a:gd name="connsiteY2" fmla="*/ 4406959 h 4406959"/>
              <a:gd name="connsiteX3" fmla="*/ 195941 w 2438710"/>
              <a:gd name="connsiteY3" fmla="*/ 4398795 h 4406959"/>
              <a:gd name="connsiteX4" fmla="*/ 979714 w 2438710"/>
              <a:gd name="connsiteY4" fmla="*/ 2104629 h 4406959"/>
              <a:gd name="connsiteX5" fmla="*/ 2383971 w 2438710"/>
              <a:gd name="connsiteY5" fmla="*/ 161530 h 4406959"/>
              <a:gd name="connsiteX0" fmla="*/ 2383971 w 2436863"/>
              <a:gd name="connsiteY0" fmla="*/ 176040 h 4421469"/>
              <a:gd name="connsiteX1" fmla="*/ 40822 w 2436863"/>
              <a:gd name="connsiteY1" fmla="*/ 192368 h 4421469"/>
              <a:gd name="connsiteX2" fmla="*/ 0 w 2436863"/>
              <a:gd name="connsiteY2" fmla="*/ 4421469 h 4421469"/>
              <a:gd name="connsiteX3" fmla="*/ 195941 w 2436863"/>
              <a:gd name="connsiteY3" fmla="*/ 4413305 h 4421469"/>
              <a:gd name="connsiteX4" fmla="*/ 979714 w 2436863"/>
              <a:gd name="connsiteY4" fmla="*/ 2119139 h 4421469"/>
              <a:gd name="connsiteX5" fmla="*/ 2383971 w 2436863"/>
              <a:gd name="connsiteY5" fmla="*/ 176040 h 4421469"/>
              <a:gd name="connsiteX0" fmla="*/ 2383971 w 2383971"/>
              <a:gd name="connsiteY0" fmla="*/ 0 h 4245429"/>
              <a:gd name="connsiteX1" fmla="*/ 40822 w 2383971"/>
              <a:gd name="connsiteY1" fmla="*/ 16328 h 4245429"/>
              <a:gd name="connsiteX2" fmla="*/ 0 w 2383971"/>
              <a:gd name="connsiteY2" fmla="*/ 4245429 h 4245429"/>
              <a:gd name="connsiteX3" fmla="*/ 195941 w 2383971"/>
              <a:gd name="connsiteY3" fmla="*/ 4237265 h 4245429"/>
              <a:gd name="connsiteX4" fmla="*/ 979714 w 2383971"/>
              <a:gd name="connsiteY4" fmla="*/ 1943099 h 4245429"/>
              <a:gd name="connsiteX5" fmla="*/ 2383971 w 2383971"/>
              <a:gd name="connsiteY5" fmla="*/ 0 h 4245429"/>
              <a:gd name="connsiteX0" fmla="*/ 2383971 w 2448252"/>
              <a:gd name="connsiteY0" fmla="*/ 176040 h 4421469"/>
              <a:gd name="connsiteX1" fmla="*/ 40822 w 2448252"/>
              <a:gd name="connsiteY1" fmla="*/ 192368 h 4421469"/>
              <a:gd name="connsiteX2" fmla="*/ 0 w 2448252"/>
              <a:gd name="connsiteY2" fmla="*/ 4421469 h 4421469"/>
              <a:gd name="connsiteX3" fmla="*/ 195941 w 2448252"/>
              <a:gd name="connsiteY3" fmla="*/ 4413305 h 4421469"/>
              <a:gd name="connsiteX4" fmla="*/ 979714 w 2448252"/>
              <a:gd name="connsiteY4" fmla="*/ 2119139 h 4421469"/>
              <a:gd name="connsiteX5" fmla="*/ 2383971 w 2448252"/>
              <a:gd name="connsiteY5" fmla="*/ 176040 h 4421469"/>
              <a:gd name="connsiteX0" fmla="*/ 2383971 w 2448252"/>
              <a:gd name="connsiteY0" fmla="*/ 176040 h 4421469"/>
              <a:gd name="connsiteX1" fmla="*/ 40822 w 2448252"/>
              <a:gd name="connsiteY1" fmla="*/ 192368 h 4421469"/>
              <a:gd name="connsiteX2" fmla="*/ 0 w 2448252"/>
              <a:gd name="connsiteY2" fmla="*/ 4421469 h 4421469"/>
              <a:gd name="connsiteX3" fmla="*/ 195941 w 2448252"/>
              <a:gd name="connsiteY3" fmla="*/ 4413305 h 4421469"/>
              <a:gd name="connsiteX4" fmla="*/ 979714 w 2448252"/>
              <a:gd name="connsiteY4" fmla="*/ 2119139 h 4421469"/>
              <a:gd name="connsiteX5" fmla="*/ 2383971 w 2448252"/>
              <a:gd name="connsiteY5" fmla="*/ 176040 h 4421469"/>
              <a:gd name="connsiteX0" fmla="*/ 2383971 w 2396903"/>
              <a:gd name="connsiteY0" fmla="*/ 140977 h 4386406"/>
              <a:gd name="connsiteX1" fmla="*/ 40822 w 2396903"/>
              <a:gd name="connsiteY1" fmla="*/ 157305 h 4386406"/>
              <a:gd name="connsiteX2" fmla="*/ 0 w 2396903"/>
              <a:gd name="connsiteY2" fmla="*/ 4386406 h 4386406"/>
              <a:gd name="connsiteX3" fmla="*/ 195941 w 2396903"/>
              <a:gd name="connsiteY3" fmla="*/ 4378242 h 4386406"/>
              <a:gd name="connsiteX4" fmla="*/ 979714 w 2396903"/>
              <a:gd name="connsiteY4" fmla="*/ 2100405 h 4386406"/>
              <a:gd name="connsiteX5" fmla="*/ 2383971 w 2396903"/>
              <a:gd name="connsiteY5" fmla="*/ 140977 h 4386406"/>
              <a:gd name="connsiteX0" fmla="*/ 2383971 w 2397591"/>
              <a:gd name="connsiteY0" fmla="*/ 140977 h 4386406"/>
              <a:gd name="connsiteX1" fmla="*/ 40822 w 2397591"/>
              <a:gd name="connsiteY1" fmla="*/ 157305 h 4386406"/>
              <a:gd name="connsiteX2" fmla="*/ 0 w 2397591"/>
              <a:gd name="connsiteY2" fmla="*/ 4386406 h 4386406"/>
              <a:gd name="connsiteX3" fmla="*/ 195941 w 2397591"/>
              <a:gd name="connsiteY3" fmla="*/ 4378242 h 4386406"/>
              <a:gd name="connsiteX4" fmla="*/ 979714 w 2397591"/>
              <a:gd name="connsiteY4" fmla="*/ 2100405 h 4386406"/>
              <a:gd name="connsiteX5" fmla="*/ 2383971 w 2397591"/>
              <a:gd name="connsiteY5" fmla="*/ 140977 h 4386406"/>
              <a:gd name="connsiteX0" fmla="*/ 2383971 w 2397933"/>
              <a:gd name="connsiteY0" fmla="*/ 140977 h 4386406"/>
              <a:gd name="connsiteX1" fmla="*/ 40822 w 2397933"/>
              <a:gd name="connsiteY1" fmla="*/ 157305 h 4386406"/>
              <a:gd name="connsiteX2" fmla="*/ 0 w 2397933"/>
              <a:gd name="connsiteY2" fmla="*/ 4386406 h 4386406"/>
              <a:gd name="connsiteX3" fmla="*/ 236762 w 2397933"/>
              <a:gd name="connsiteY3" fmla="*/ 4370078 h 4386406"/>
              <a:gd name="connsiteX4" fmla="*/ 979714 w 2397933"/>
              <a:gd name="connsiteY4" fmla="*/ 2100405 h 4386406"/>
              <a:gd name="connsiteX5" fmla="*/ 2383971 w 2397933"/>
              <a:gd name="connsiteY5" fmla="*/ 140977 h 4386406"/>
              <a:gd name="connsiteX0" fmla="*/ 2383971 w 2429697"/>
              <a:gd name="connsiteY0" fmla="*/ 166366 h 4411795"/>
              <a:gd name="connsiteX1" fmla="*/ 40822 w 2429697"/>
              <a:gd name="connsiteY1" fmla="*/ 182694 h 4411795"/>
              <a:gd name="connsiteX2" fmla="*/ 0 w 2429697"/>
              <a:gd name="connsiteY2" fmla="*/ 4411795 h 4411795"/>
              <a:gd name="connsiteX3" fmla="*/ 236762 w 2429697"/>
              <a:gd name="connsiteY3" fmla="*/ 4395467 h 4411795"/>
              <a:gd name="connsiteX4" fmla="*/ 979714 w 2429697"/>
              <a:gd name="connsiteY4" fmla="*/ 2125794 h 4411795"/>
              <a:gd name="connsiteX5" fmla="*/ 2383971 w 2429697"/>
              <a:gd name="connsiteY5" fmla="*/ 166366 h 4411795"/>
              <a:gd name="connsiteX0" fmla="*/ 2383971 w 2422900"/>
              <a:gd name="connsiteY0" fmla="*/ 169994 h 4415423"/>
              <a:gd name="connsiteX1" fmla="*/ 40822 w 2422900"/>
              <a:gd name="connsiteY1" fmla="*/ 186322 h 4415423"/>
              <a:gd name="connsiteX2" fmla="*/ 0 w 2422900"/>
              <a:gd name="connsiteY2" fmla="*/ 4415423 h 4415423"/>
              <a:gd name="connsiteX3" fmla="*/ 236762 w 2422900"/>
              <a:gd name="connsiteY3" fmla="*/ 4399095 h 4415423"/>
              <a:gd name="connsiteX4" fmla="*/ 979714 w 2422900"/>
              <a:gd name="connsiteY4" fmla="*/ 2129422 h 4415423"/>
              <a:gd name="connsiteX5" fmla="*/ 2383971 w 2422900"/>
              <a:gd name="connsiteY5" fmla="*/ 169994 h 4415423"/>
              <a:gd name="connsiteX0" fmla="*/ 2416628 w 2454979"/>
              <a:gd name="connsiteY0" fmla="*/ 169994 h 4415423"/>
              <a:gd name="connsiteX1" fmla="*/ 40822 w 2454979"/>
              <a:gd name="connsiteY1" fmla="*/ 186322 h 4415423"/>
              <a:gd name="connsiteX2" fmla="*/ 0 w 2454979"/>
              <a:gd name="connsiteY2" fmla="*/ 4415423 h 4415423"/>
              <a:gd name="connsiteX3" fmla="*/ 236762 w 2454979"/>
              <a:gd name="connsiteY3" fmla="*/ 4399095 h 4415423"/>
              <a:gd name="connsiteX4" fmla="*/ 979714 w 2454979"/>
              <a:gd name="connsiteY4" fmla="*/ 2129422 h 4415423"/>
              <a:gd name="connsiteX5" fmla="*/ 2416628 w 2454979"/>
              <a:gd name="connsiteY5" fmla="*/ 169994 h 4415423"/>
              <a:gd name="connsiteX0" fmla="*/ 2416628 w 2431220"/>
              <a:gd name="connsiteY0" fmla="*/ 141582 h 4387011"/>
              <a:gd name="connsiteX1" fmla="*/ 40822 w 2431220"/>
              <a:gd name="connsiteY1" fmla="*/ 157910 h 4387011"/>
              <a:gd name="connsiteX2" fmla="*/ 0 w 2431220"/>
              <a:gd name="connsiteY2" fmla="*/ 4387011 h 4387011"/>
              <a:gd name="connsiteX3" fmla="*/ 236762 w 2431220"/>
              <a:gd name="connsiteY3" fmla="*/ 4370683 h 4387011"/>
              <a:gd name="connsiteX4" fmla="*/ 1004207 w 2431220"/>
              <a:gd name="connsiteY4" fmla="*/ 2109175 h 4387011"/>
              <a:gd name="connsiteX5" fmla="*/ 2416628 w 2431220"/>
              <a:gd name="connsiteY5" fmla="*/ 141582 h 4387011"/>
              <a:gd name="connsiteX0" fmla="*/ 2416628 w 2443492"/>
              <a:gd name="connsiteY0" fmla="*/ 156089 h 4401518"/>
              <a:gd name="connsiteX1" fmla="*/ 40822 w 2443492"/>
              <a:gd name="connsiteY1" fmla="*/ 172417 h 4401518"/>
              <a:gd name="connsiteX2" fmla="*/ 0 w 2443492"/>
              <a:gd name="connsiteY2" fmla="*/ 4401518 h 4401518"/>
              <a:gd name="connsiteX3" fmla="*/ 236762 w 2443492"/>
              <a:gd name="connsiteY3" fmla="*/ 4385190 h 4401518"/>
              <a:gd name="connsiteX4" fmla="*/ 1004207 w 2443492"/>
              <a:gd name="connsiteY4" fmla="*/ 2123682 h 4401518"/>
              <a:gd name="connsiteX5" fmla="*/ 2416628 w 2443492"/>
              <a:gd name="connsiteY5" fmla="*/ 156089 h 4401518"/>
              <a:gd name="connsiteX0" fmla="*/ 2416628 w 2462558"/>
              <a:gd name="connsiteY0" fmla="*/ 156089 h 4401518"/>
              <a:gd name="connsiteX1" fmla="*/ 40822 w 2462558"/>
              <a:gd name="connsiteY1" fmla="*/ 172417 h 4401518"/>
              <a:gd name="connsiteX2" fmla="*/ 0 w 2462558"/>
              <a:gd name="connsiteY2" fmla="*/ 4401518 h 4401518"/>
              <a:gd name="connsiteX3" fmla="*/ 236762 w 2462558"/>
              <a:gd name="connsiteY3" fmla="*/ 4385190 h 4401518"/>
              <a:gd name="connsiteX4" fmla="*/ 1004207 w 2462558"/>
              <a:gd name="connsiteY4" fmla="*/ 2123682 h 4401518"/>
              <a:gd name="connsiteX5" fmla="*/ 2416628 w 2462558"/>
              <a:gd name="connsiteY5" fmla="*/ 156089 h 4401518"/>
              <a:gd name="connsiteX0" fmla="*/ 2416628 w 2416628"/>
              <a:gd name="connsiteY0" fmla="*/ 0 h 4245429"/>
              <a:gd name="connsiteX1" fmla="*/ 40822 w 2416628"/>
              <a:gd name="connsiteY1" fmla="*/ 16328 h 4245429"/>
              <a:gd name="connsiteX2" fmla="*/ 0 w 2416628"/>
              <a:gd name="connsiteY2" fmla="*/ 4245429 h 4245429"/>
              <a:gd name="connsiteX3" fmla="*/ 236762 w 2416628"/>
              <a:gd name="connsiteY3" fmla="*/ 4229101 h 4245429"/>
              <a:gd name="connsiteX4" fmla="*/ 1004207 w 2416628"/>
              <a:gd name="connsiteY4" fmla="*/ 1967593 h 4245429"/>
              <a:gd name="connsiteX5" fmla="*/ 2416628 w 2416628"/>
              <a:gd name="connsiteY5" fmla="*/ 0 h 4245429"/>
              <a:gd name="connsiteX0" fmla="*/ 2416628 w 2431220"/>
              <a:gd name="connsiteY0" fmla="*/ 147713 h 4393142"/>
              <a:gd name="connsiteX1" fmla="*/ 40822 w 2431220"/>
              <a:gd name="connsiteY1" fmla="*/ 140187 h 4393142"/>
              <a:gd name="connsiteX2" fmla="*/ 0 w 2431220"/>
              <a:gd name="connsiteY2" fmla="*/ 4393142 h 4393142"/>
              <a:gd name="connsiteX3" fmla="*/ 236762 w 2431220"/>
              <a:gd name="connsiteY3" fmla="*/ 4376814 h 4393142"/>
              <a:gd name="connsiteX4" fmla="*/ 1004207 w 2431220"/>
              <a:gd name="connsiteY4" fmla="*/ 2115306 h 4393142"/>
              <a:gd name="connsiteX5" fmla="*/ 2416628 w 2431220"/>
              <a:gd name="connsiteY5" fmla="*/ 147713 h 4393142"/>
              <a:gd name="connsiteX0" fmla="*/ 2416628 w 2431004"/>
              <a:gd name="connsiteY0" fmla="*/ 156057 h 4401486"/>
              <a:gd name="connsiteX1" fmla="*/ 48773 w 2431004"/>
              <a:gd name="connsiteY1" fmla="*/ 124677 h 4401486"/>
              <a:gd name="connsiteX2" fmla="*/ 0 w 2431004"/>
              <a:gd name="connsiteY2" fmla="*/ 4401486 h 4401486"/>
              <a:gd name="connsiteX3" fmla="*/ 236762 w 2431004"/>
              <a:gd name="connsiteY3" fmla="*/ 4385158 h 4401486"/>
              <a:gd name="connsiteX4" fmla="*/ 1004207 w 2431004"/>
              <a:gd name="connsiteY4" fmla="*/ 2123650 h 4401486"/>
              <a:gd name="connsiteX5" fmla="*/ 2416628 w 2431004"/>
              <a:gd name="connsiteY5" fmla="*/ 156057 h 4401486"/>
              <a:gd name="connsiteX0" fmla="*/ 2416628 w 2470682"/>
              <a:gd name="connsiteY0" fmla="*/ 156057 h 4401486"/>
              <a:gd name="connsiteX1" fmla="*/ 48773 w 2470682"/>
              <a:gd name="connsiteY1" fmla="*/ 124677 h 4401486"/>
              <a:gd name="connsiteX2" fmla="*/ 0 w 2470682"/>
              <a:gd name="connsiteY2" fmla="*/ 4401486 h 4401486"/>
              <a:gd name="connsiteX3" fmla="*/ 236762 w 2470682"/>
              <a:gd name="connsiteY3" fmla="*/ 4385158 h 4401486"/>
              <a:gd name="connsiteX4" fmla="*/ 1004207 w 2470682"/>
              <a:gd name="connsiteY4" fmla="*/ 2123650 h 4401486"/>
              <a:gd name="connsiteX5" fmla="*/ 2416628 w 2470682"/>
              <a:gd name="connsiteY5" fmla="*/ 156057 h 4401486"/>
              <a:gd name="connsiteX0" fmla="*/ 2416628 w 2465386"/>
              <a:gd name="connsiteY0" fmla="*/ 166630 h 4412059"/>
              <a:gd name="connsiteX1" fmla="*/ 48773 w 2465386"/>
              <a:gd name="connsiteY1" fmla="*/ 135250 h 4412059"/>
              <a:gd name="connsiteX2" fmla="*/ 0 w 2465386"/>
              <a:gd name="connsiteY2" fmla="*/ 4412059 h 4412059"/>
              <a:gd name="connsiteX3" fmla="*/ 236762 w 2465386"/>
              <a:gd name="connsiteY3" fmla="*/ 4395731 h 4412059"/>
              <a:gd name="connsiteX4" fmla="*/ 1004207 w 2465386"/>
              <a:gd name="connsiteY4" fmla="*/ 2134223 h 4412059"/>
              <a:gd name="connsiteX5" fmla="*/ 2416628 w 2465386"/>
              <a:gd name="connsiteY5" fmla="*/ 166630 h 4412059"/>
              <a:gd name="connsiteX0" fmla="*/ 2416628 w 2416628"/>
              <a:gd name="connsiteY0" fmla="*/ 31380 h 4276809"/>
              <a:gd name="connsiteX1" fmla="*/ 48773 w 2416628"/>
              <a:gd name="connsiteY1" fmla="*/ 0 h 4276809"/>
              <a:gd name="connsiteX2" fmla="*/ 0 w 2416628"/>
              <a:gd name="connsiteY2" fmla="*/ 4276809 h 4276809"/>
              <a:gd name="connsiteX3" fmla="*/ 236762 w 2416628"/>
              <a:gd name="connsiteY3" fmla="*/ 4260481 h 4276809"/>
              <a:gd name="connsiteX4" fmla="*/ 1004207 w 2416628"/>
              <a:gd name="connsiteY4" fmla="*/ 1998973 h 4276809"/>
              <a:gd name="connsiteX5" fmla="*/ 2416628 w 2416628"/>
              <a:gd name="connsiteY5" fmla="*/ 31380 h 4276809"/>
              <a:gd name="connsiteX0" fmla="*/ 2416628 w 2431220"/>
              <a:gd name="connsiteY0" fmla="*/ 149822 h 4395251"/>
              <a:gd name="connsiteX1" fmla="*/ 40822 w 2431220"/>
              <a:gd name="connsiteY1" fmla="*/ 134344 h 4395251"/>
              <a:gd name="connsiteX2" fmla="*/ 0 w 2431220"/>
              <a:gd name="connsiteY2" fmla="*/ 4395251 h 4395251"/>
              <a:gd name="connsiteX3" fmla="*/ 236762 w 2431220"/>
              <a:gd name="connsiteY3" fmla="*/ 4378923 h 4395251"/>
              <a:gd name="connsiteX4" fmla="*/ 1004207 w 2431220"/>
              <a:gd name="connsiteY4" fmla="*/ 2117415 h 4395251"/>
              <a:gd name="connsiteX5" fmla="*/ 2416628 w 2431220"/>
              <a:gd name="connsiteY5" fmla="*/ 149822 h 4395251"/>
              <a:gd name="connsiteX0" fmla="*/ 2416628 w 2431220"/>
              <a:gd name="connsiteY0" fmla="*/ 15478 h 4260907"/>
              <a:gd name="connsiteX1" fmla="*/ 40822 w 2431220"/>
              <a:gd name="connsiteY1" fmla="*/ 0 h 4260907"/>
              <a:gd name="connsiteX2" fmla="*/ 0 w 2431220"/>
              <a:gd name="connsiteY2" fmla="*/ 4260907 h 4260907"/>
              <a:gd name="connsiteX3" fmla="*/ 236762 w 2431220"/>
              <a:gd name="connsiteY3" fmla="*/ 4244579 h 4260907"/>
              <a:gd name="connsiteX4" fmla="*/ 1004207 w 2431220"/>
              <a:gd name="connsiteY4" fmla="*/ 1983071 h 4260907"/>
              <a:gd name="connsiteX5" fmla="*/ 2416628 w 2431220"/>
              <a:gd name="connsiteY5" fmla="*/ 15478 h 4260907"/>
              <a:gd name="connsiteX0" fmla="*/ 2416628 w 2451839"/>
              <a:gd name="connsiteY0" fmla="*/ 181616 h 4427045"/>
              <a:gd name="connsiteX1" fmla="*/ 40822 w 2451839"/>
              <a:gd name="connsiteY1" fmla="*/ 166138 h 4427045"/>
              <a:gd name="connsiteX2" fmla="*/ 0 w 2451839"/>
              <a:gd name="connsiteY2" fmla="*/ 4427045 h 4427045"/>
              <a:gd name="connsiteX3" fmla="*/ 236762 w 2451839"/>
              <a:gd name="connsiteY3" fmla="*/ 4410717 h 4427045"/>
              <a:gd name="connsiteX4" fmla="*/ 1004207 w 2451839"/>
              <a:gd name="connsiteY4" fmla="*/ 2149209 h 4427045"/>
              <a:gd name="connsiteX5" fmla="*/ 2416628 w 2451839"/>
              <a:gd name="connsiteY5" fmla="*/ 181616 h 4427045"/>
              <a:gd name="connsiteX0" fmla="*/ 2416628 w 2416628"/>
              <a:gd name="connsiteY0" fmla="*/ 15478 h 4260907"/>
              <a:gd name="connsiteX1" fmla="*/ 40822 w 2416628"/>
              <a:gd name="connsiteY1" fmla="*/ 0 h 4260907"/>
              <a:gd name="connsiteX2" fmla="*/ 0 w 2416628"/>
              <a:gd name="connsiteY2" fmla="*/ 4260907 h 4260907"/>
              <a:gd name="connsiteX3" fmla="*/ 236762 w 2416628"/>
              <a:gd name="connsiteY3" fmla="*/ 4244579 h 4260907"/>
              <a:gd name="connsiteX4" fmla="*/ 1004207 w 2416628"/>
              <a:gd name="connsiteY4" fmla="*/ 1983071 h 4260907"/>
              <a:gd name="connsiteX5" fmla="*/ 2416628 w 2416628"/>
              <a:gd name="connsiteY5" fmla="*/ 15478 h 426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6628" h="4260907">
                <a:moveTo>
                  <a:pt x="2416628" y="15478"/>
                </a:moveTo>
                <a:lnTo>
                  <a:pt x="40822" y="0"/>
                </a:lnTo>
                <a:lnTo>
                  <a:pt x="0" y="4260907"/>
                </a:lnTo>
                <a:lnTo>
                  <a:pt x="236762" y="4244579"/>
                </a:lnTo>
                <a:cubicBezTo>
                  <a:pt x="307520" y="3875825"/>
                  <a:pt x="640896" y="2687921"/>
                  <a:pt x="1004207" y="1983071"/>
                </a:cubicBezTo>
                <a:cubicBezTo>
                  <a:pt x="1367518" y="1278221"/>
                  <a:pt x="2100113" y="417552"/>
                  <a:pt x="2416628" y="154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Frihandsfigur 4"/>
          <p:cNvSpPr/>
          <p:nvPr/>
        </p:nvSpPr>
        <p:spPr>
          <a:xfrm>
            <a:off x="5479694" y="-28680"/>
            <a:ext cx="2261786" cy="4274108"/>
          </a:xfrm>
          <a:custGeom>
            <a:avLst/>
            <a:gdLst>
              <a:gd name="connsiteX0" fmla="*/ 0 w 3838575"/>
              <a:gd name="connsiteY0" fmla="*/ 5172075 h 5172075"/>
              <a:gd name="connsiteX1" fmla="*/ 2228850 w 3838575"/>
              <a:gd name="connsiteY1" fmla="*/ 9525 h 5172075"/>
              <a:gd name="connsiteX2" fmla="*/ 3829050 w 3838575"/>
              <a:gd name="connsiteY2" fmla="*/ 0 h 5172075"/>
              <a:gd name="connsiteX3" fmla="*/ 3838575 w 3838575"/>
              <a:gd name="connsiteY3" fmla="*/ 5162550 h 5172075"/>
              <a:gd name="connsiteX4" fmla="*/ 0 w 3838575"/>
              <a:gd name="connsiteY4" fmla="*/ 5172075 h 5172075"/>
              <a:gd name="connsiteX0" fmla="*/ 0 w 3838575"/>
              <a:gd name="connsiteY0" fmla="*/ 5172075 h 5172075"/>
              <a:gd name="connsiteX1" fmla="*/ 2228850 w 3838575"/>
              <a:gd name="connsiteY1" fmla="*/ 9525 h 5172075"/>
              <a:gd name="connsiteX2" fmla="*/ 3829050 w 3838575"/>
              <a:gd name="connsiteY2" fmla="*/ 0 h 5172075"/>
              <a:gd name="connsiteX3" fmla="*/ 3838575 w 3838575"/>
              <a:gd name="connsiteY3" fmla="*/ 5162550 h 5172075"/>
              <a:gd name="connsiteX4" fmla="*/ 0 w 3838575"/>
              <a:gd name="connsiteY4" fmla="*/ 5172075 h 5172075"/>
              <a:gd name="connsiteX0" fmla="*/ 0 w 3838575"/>
              <a:gd name="connsiteY0" fmla="*/ 5172075 h 5172075"/>
              <a:gd name="connsiteX1" fmla="*/ 2228850 w 3838575"/>
              <a:gd name="connsiteY1" fmla="*/ 9525 h 5172075"/>
              <a:gd name="connsiteX2" fmla="*/ 3829050 w 3838575"/>
              <a:gd name="connsiteY2" fmla="*/ 0 h 5172075"/>
              <a:gd name="connsiteX3" fmla="*/ 3838575 w 3838575"/>
              <a:gd name="connsiteY3" fmla="*/ 5162550 h 5172075"/>
              <a:gd name="connsiteX4" fmla="*/ 0 w 3838575"/>
              <a:gd name="connsiteY4" fmla="*/ 5172075 h 5172075"/>
              <a:gd name="connsiteX0" fmla="*/ 0 w 3838575"/>
              <a:gd name="connsiteY0" fmla="*/ 5172075 h 5172075"/>
              <a:gd name="connsiteX1" fmla="*/ 2228850 w 3838575"/>
              <a:gd name="connsiteY1" fmla="*/ 9525 h 5172075"/>
              <a:gd name="connsiteX2" fmla="*/ 3829050 w 3838575"/>
              <a:gd name="connsiteY2" fmla="*/ 0 h 5172075"/>
              <a:gd name="connsiteX3" fmla="*/ 3838575 w 3838575"/>
              <a:gd name="connsiteY3" fmla="*/ 5162550 h 5172075"/>
              <a:gd name="connsiteX4" fmla="*/ 0 w 3838575"/>
              <a:gd name="connsiteY4" fmla="*/ 5172075 h 5172075"/>
              <a:gd name="connsiteX0" fmla="*/ 0 w 3838575"/>
              <a:gd name="connsiteY0" fmla="*/ 5172075 h 5172075"/>
              <a:gd name="connsiteX1" fmla="*/ 2228850 w 3838575"/>
              <a:gd name="connsiteY1" fmla="*/ 9525 h 5172075"/>
              <a:gd name="connsiteX2" fmla="*/ 3829050 w 3838575"/>
              <a:gd name="connsiteY2" fmla="*/ 0 h 5172075"/>
              <a:gd name="connsiteX3" fmla="*/ 3838575 w 3838575"/>
              <a:gd name="connsiteY3" fmla="*/ 5162550 h 5172075"/>
              <a:gd name="connsiteX4" fmla="*/ 0 w 3838575"/>
              <a:gd name="connsiteY4" fmla="*/ 5172075 h 5172075"/>
              <a:gd name="connsiteX0" fmla="*/ 0 w 3842350"/>
              <a:gd name="connsiteY0" fmla="*/ 5175400 h 5175400"/>
              <a:gd name="connsiteX1" fmla="*/ 2228850 w 3842350"/>
              <a:gd name="connsiteY1" fmla="*/ 12850 h 5175400"/>
              <a:gd name="connsiteX2" fmla="*/ 3842350 w 3842350"/>
              <a:gd name="connsiteY2" fmla="*/ 0 h 5175400"/>
              <a:gd name="connsiteX3" fmla="*/ 3838575 w 3842350"/>
              <a:gd name="connsiteY3" fmla="*/ 5165875 h 5175400"/>
              <a:gd name="connsiteX4" fmla="*/ 0 w 3842350"/>
              <a:gd name="connsiteY4" fmla="*/ 5175400 h 5175400"/>
              <a:gd name="connsiteX0" fmla="*/ 0 w 3839025"/>
              <a:gd name="connsiteY0" fmla="*/ 5158775 h 5165875"/>
              <a:gd name="connsiteX1" fmla="*/ 2225525 w 3839025"/>
              <a:gd name="connsiteY1" fmla="*/ 12850 h 5165875"/>
              <a:gd name="connsiteX2" fmla="*/ 3839025 w 3839025"/>
              <a:gd name="connsiteY2" fmla="*/ 0 h 5165875"/>
              <a:gd name="connsiteX3" fmla="*/ 3835250 w 3839025"/>
              <a:gd name="connsiteY3" fmla="*/ 5165875 h 5165875"/>
              <a:gd name="connsiteX4" fmla="*/ 0 w 3839025"/>
              <a:gd name="connsiteY4" fmla="*/ 5158775 h 5165875"/>
              <a:gd name="connsiteX0" fmla="*/ 0 w 3835254"/>
              <a:gd name="connsiteY0" fmla="*/ 5148080 h 5155180"/>
              <a:gd name="connsiteX1" fmla="*/ 2225525 w 3835254"/>
              <a:gd name="connsiteY1" fmla="*/ 2155 h 5155180"/>
              <a:gd name="connsiteX2" fmla="*/ 3598393 w 3835254"/>
              <a:gd name="connsiteY2" fmla="*/ 0 h 5155180"/>
              <a:gd name="connsiteX3" fmla="*/ 3835250 w 3835254"/>
              <a:gd name="connsiteY3" fmla="*/ 5155180 h 5155180"/>
              <a:gd name="connsiteX4" fmla="*/ 0 w 3835254"/>
              <a:gd name="connsiteY4" fmla="*/ 5148080 h 5155180"/>
              <a:gd name="connsiteX0" fmla="*/ 0 w 3598393"/>
              <a:gd name="connsiteY0" fmla="*/ 5148080 h 5155180"/>
              <a:gd name="connsiteX1" fmla="*/ 2225525 w 3598393"/>
              <a:gd name="connsiteY1" fmla="*/ 2155 h 5155180"/>
              <a:gd name="connsiteX2" fmla="*/ 3598393 w 3598393"/>
              <a:gd name="connsiteY2" fmla="*/ 0 h 5155180"/>
              <a:gd name="connsiteX3" fmla="*/ 3562535 w 3598393"/>
              <a:gd name="connsiteY3" fmla="*/ 5155180 h 5155180"/>
              <a:gd name="connsiteX4" fmla="*/ 0 w 3598393"/>
              <a:gd name="connsiteY4" fmla="*/ 5148080 h 5155180"/>
              <a:gd name="connsiteX0" fmla="*/ 0 w 3600209"/>
              <a:gd name="connsiteY0" fmla="*/ 5148080 h 5149833"/>
              <a:gd name="connsiteX1" fmla="*/ 2225525 w 3600209"/>
              <a:gd name="connsiteY1" fmla="*/ 2155 h 5149833"/>
              <a:gd name="connsiteX2" fmla="*/ 3598393 w 3600209"/>
              <a:gd name="connsiteY2" fmla="*/ 0 h 5149833"/>
              <a:gd name="connsiteX3" fmla="*/ 3599966 w 3600209"/>
              <a:gd name="connsiteY3" fmla="*/ 5149833 h 5149833"/>
              <a:gd name="connsiteX4" fmla="*/ 0 w 3600209"/>
              <a:gd name="connsiteY4" fmla="*/ 5148080 h 5149833"/>
              <a:gd name="connsiteX0" fmla="*/ 0 w 3609088"/>
              <a:gd name="connsiteY0" fmla="*/ 5148080 h 5149833"/>
              <a:gd name="connsiteX1" fmla="*/ 2225525 w 3609088"/>
              <a:gd name="connsiteY1" fmla="*/ 2155 h 5149833"/>
              <a:gd name="connsiteX2" fmla="*/ 3609088 w 3609088"/>
              <a:gd name="connsiteY2" fmla="*/ 0 h 5149833"/>
              <a:gd name="connsiteX3" fmla="*/ 3599966 w 3609088"/>
              <a:gd name="connsiteY3" fmla="*/ 5149833 h 5149833"/>
              <a:gd name="connsiteX4" fmla="*/ 0 w 3609088"/>
              <a:gd name="connsiteY4" fmla="*/ 5148080 h 5149833"/>
              <a:gd name="connsiteX0" fmla="*/ 0 w 3609088"/>
              <a:gd name="connsiteY0" fmla="*/ 5148080 h 5149833"/>
              <a:gd name="connsiteX1" fmla="*/ 2332137 w 3609088"/>
              <a:gd name="connsiteY1" fmla="*/ 2155 h 5149833"/>
              <a:gd name="connsiteX2" fmla="*/ 3609088 w 3609088"/>
              <a:gd name="connsiteY2" fmla="*/ 0 h 5149833"/>
              <a:gd name="connsiteX3" fmla="*/ 3599966 w 3609088"/>
              <a:gd name="connsiteY3" fmla="*/ 5149833 h 5149833"/>
              <a:gd name="connsiteX4" fmla="*/ 0 w 3609088"/>
              <a:gd name="connsiteY4" fmla="*/ 5148080 h 5149833"/>
              <a:gd name="connsiteX0" fmla="*/ 0 w 3599967"/>
              <a:gd name="connsiteY0" fmla="*/ 5145994 h 5147747"/>
              <a:gd name="connsiteX1" fmla="*/ 2332137 w 3599967"/>
              <a:gd name="connsiteY1" fmla="*/ 69 h 5147747"/>
              <a:gd name="connsiteX2" fmla="*/ 2954260 w 3599967"/>
              <a:gd name="connsiteY2" fmla="*/ 3813 h 5147747"/>
              <a:gd name="connsiteX3" fmla="*/ 3599966 w 3599967"/>
              <a:gd name="connsiteY3" fmla="*/ 5147747 h 5147747"/>
              <a:gd name="connsiteX4" fmla="*/ 0 w 3599967"/>
              <a:gd name="connsiteY4" fmla="*/ 5145994 h 5147747"/>
              <a:gd name="connsiteX0" fmla="*/ 0 w 2954260"/>
              <a:gd name="connsiteY0" fmla="*/ 5145994 h 5145994"/>
              <a:gd name="connsiteX1" fmla="*/ 2332137 w 2954260"/>
              <a:gd name="connsiteY1" fmla="*/ 69 h 5145994"/>
              <a:gd name="connsiteX2" fmla="*/ 2954260 w 2954260"/>
              <a:gd name="connsiteY2" fmla="*/ 3813 h 5145994"/>
              <a:gd name="connsiteX3" fmla="*/ 308126 w 2954260"/>
              <a:gd name="connsiteY3" fmla="*/ 4209750 h 5145994"/>
              <a:gd name="connsiteX4" fmla="*/ 0 w 2954260"/>
              <a:gd name="connsiteY4" fmla="*/ 5145994 h 5145994"/>
              <a:gd name="connsiteX0" fmla="*/ 0 w 2954260"/>
              <a:gd name="connsiteY0" fmla="*/ 5145994 h 5145994"/>
              <a:gd name="connsiteX1" fmla="*/ 2332137 w 2954260"/>
              <a:gd name="connsiteY1" fmla="*/ 69 h 5145994"/>
              <a:gd name="connsiteX2" fmla="*/ 2954260 w 2954260"/>
              <a:gd name="connsiteY2" fmla="*/ 3813 h 5145994"/>
              <a:gd name="connsiteX3" fmla="*/ 308126 w 2954260"/>
              <a:gd name="connsiteY3" fmla="*/ 4209750 h 5145994"/>
              <a:gd name="connsiteX4" fmla="*/ 0 w 2954260"/>
              <a:gd name="connsiteY4" fmla="*/ 5145994 h 5145994"/>
              <a:gd name="connsiteX0" fmla="*/ 0 w 2818574"/>
              <a:gd name="connsiteY0" fmla="*/ 4213896 h 4213896"/>
              <a:gd name="connsiteX1" fmla="*/ 2196451 w 2818574"/>
              <a:gd name="connsiteY1" fmla="*/ 69 h 4213896"/>
              <a:gd name="connsiteX2" fmla="*/ 2818574 w 2818574"/>
              <a:gd name="connsiteY2" fmla="*/ 3813 h 4213896"/>
              <a:gd name="connsiteX3" fmla="*/ 172440 w 2818574"/>
              <a:gd name="connsiteY3" fmla="*/ 4209750 h 4213896"/>
              <a:gd name="connsiteX4" fmla="*/ 0 w 2818574"/>
              <a:gd name="connsiteY4" fmla="*/ 4213896 h 4213896"/>
              <a:gd name="connsiteX0" fmla="*/ 0 w 2818574"/>
              <a:gd name="connsiteY0" fmla="*/ 4213896 h 4213896"/>
              <a:gd name="connsiteX1" fmla="*/ 2196451 w 2818574"/>
              <a:gd name="connsiteY1" fmla="*/ 69 h 4213896"/>
              <a:gd name="connsiteX2" fmla="*/ 2818574 w 2818574"/>
              <a:gd name="connsiteY2" fmla="*/ 3813 h 4213896"/>
              <a:gd name="connsiteX3" fmla="*/ 172440 w 2818574"/>
              <a:gd name="connsiteY3" fmla="*/ 4209750 h 4213896"/>
              <a:gd name="connsiteX4" fmla="*/ 0 w 2818574"/>
              <a:gd name="connsiteY4" fmla="*/ 4213896 h 4213896"/>
              <a:gd name="connsiteX0" fmla="*/ 0 w 2818574"/>
              <a:gd name="connsiteY0" fmla="*/ 4213896 h 4213896"/>
              <a:gd name="connsiteX1" fmla="*/ 2196451 w 2818574"/>
              <a:gd name="connsiteY1" fmla="*/ 69 h 4213896"/>
              <a:gd name="connsiteX2" fmla="*/ 2818574 w 2818574"/>
              <a:gd name="connsiteY2" fmla="*/ 3813 h 4213896"/>
              <a:gd name="connsiteX3" fmla="*/ 172440 w 2818574"/>
              <a:gd name="connsiteY3" fmla="*/ 4209750 h 4213896"/>
              <a:gd name="connsiteX4" fmla="*/ 0 w 2818574"/>
              <a:gd name="connsiteY4" fmla="*/ 4213896 h 4213896"/>
              <a:gd name="connsiteX0" fmla="*/ 0 w 2818574"/>
              <a:gd name="connsiteY0" fmla="*/ 4213896 h 4213896"/>
              <a:gd name="connsiteX1" fmla="*/ 2196451 w 2818574"/>
              <a:gd name="connsiteY1" fmla="*/ 69 h 4213896"/>
              <a:gd name="connsiteX2" fmla="*/ 2818574 w 2818574"/>
              <a:gd name="connsiteY2" fmla="*/ 3813 h 4213896"/>
              <a:gd name="connsiteX3" fmla="*/ 167457 w 2818574"/>
              <a:gd name="connsiteY3" fmla="*/ 4202275 h 4213896"/>
              <a:gd name="connsiteX4" fmla="*/ 0 w 2818574"/>
              <a:gd name="connsiteY4" fmla="*/ 4213896 h 4213896"/>
              <a:gd name="connsiteX0" fmla="*/ 0 w 2818574"/>
              <a:gd name="connsiteY0" fmla="*/ 4213896 h 4213896"/>
              <a:gd name="connsiteX1" fmla="*/ 2196451 w 2818574"/>
              <a:gd name="connsiteY1" fmla="*/ 69 h 4213896"/>
              <a:gd name="connsiteX2" fmla="*/ 2818574 w 2818574"/>
              <a:gd name="connsiteY2" fmla="*/ 3813 h 4213896"/>
              <a:gd name="connsiteX3" fmla="*/ 167457 w 2818574"/>
              <a:gd name="connsiteY3" fmla="*/ 4202275 h 4213896"/>
              <a:gd name="connsiteX4" fmla="*/ 0 w 2818574"/>
              <a:gd name="connsiteY4" fmla="*/ 4213896 h 4213896"/>
              <a:gd name="connsiteX0" fmla="*/ 0 w 2818574"/>
              <a:gd name="connsiteY0" fmla="*/ 4213896 h 4213896"/>
              <a:gd name="connsiteX1" fmla="*/ 2196451 w 2818574"/>
              <a:gd name="connsiteY1" fmla="*/ 69 h 4213896"/>
              <a:gd name="connsiteX2" fmla="*/ 2818574 w 2818574"/>
              <a:gd name="connsiteY2" fmla="*/ 3813 h 4213896"/>
              <a:gd name="connsiteX3" fmla="*/ 889117 w 2818574"/>
              <a:gd name="connsiteY3" fmla="*/ 1956010 h 4213896"/>
              <a:gd name="connsiteX4" fmla="*/ 167457 w 2818574"/>
              <a:gd name="connsiteY4" fmla="*/ 4202275 h 4213896"/>
              <a:gd name="connsiteX5" fmla="*/ 0 w 2818574"/>
              <a:gd name="connsiteY5" fmla="*/ 4213896 h 4213896"/>
              <a:gd name="connsiteX0" fmla="*/ 0 w 2818574"/>
              <a:gd name="connsiteY0" fmla="*/ 4213896 h 4213896"/>
              <a:gd name="connsiteX1" fmla="*/ 2196451 w 2818574"/>
              <a:gd name="connsiteY1" fmla="*/ 69 h 4213896"/>
              <a:gd name="connsiteX2" fmla="*/ 2818574 w 2818574"/>
              <a:gd name="connsiteY2" fmla="*/ 3813 h 4213896"/>
              <a:gd name="connsiteX3" fmla="*/ 889117 w 2818574"/>
              <a:gd name="connsiteY3" fmla="*/ 1956010 h 4213896"/>
              <a:gd name="connsiteX4" fmla="*/ 167457 w 2818574"/>
              <a:gd name="connsiteY4" fmla="*/ 4202275 h 4213896"/>
              <a:gd name="connsiteX5" fmla="*/ 0 w 2818574"/>
              <a:gd name="connsiteY5" fmla="*/ 4213896 h 4213896"/>
              <a:gd name="connsiteX0" fmla="*/ 0 w 2818574"/>
              <a:gd name="connsiteY0" fmla="*/ 4213896 h 4213896"/>
              <a:gd name="connsiteX1" fmla="*/ 2196451 w 2818574"/>
              <a:gd name="connsiteY1" fmla="*/ 69 h 4213896"/>
              <a:gd name="connsiteX2" fmla="*/ 2818574 w 2818574"/>
              <a:gd name="connsiteY2" fmla="*/ 3813 h 4213896"/>
              <a:gd name="connsiteX3" fmla="*/ 889117 w 2818574"/>
              <a:gd name="connsiteY3" fmla="*/ 1956010 h 4213896"/>
              <a:gd name="connsiteX4" fmla="*/ 167457 w 2818574"/>
              <a:gd name="connsiteY4" fmla="*/ 4202275 h 4213896"/>
              <a:gd name="connsiteX5" fmla="*/ 0 w 2818574"/>
              <a:gd name="connsiteY5" fmla="*/ 4213896 h 4213896"/>
              <a:gd name="connsiteX0" fmla="*/ 0 w 2818574"/>
              <a:gd name="connsiteY0" fmla="*/ 4213896 h 4213896"/>
              <a:gd name="connsiteX1" fmla="*/ 2196451 w 2818574"/>
              <a:gd name="connsiteY1" fmla="*/ 69 h 4213896"/>
              <a:gd name="connsiteX2" fmla="*/ 2818574 w 2818574"/>
              <a:gd name="connsiteY2" fmla="*/ 3813 h 4213896"/>
              <a:gd name="connsiteX3" fmla="*/ 889117 w 2818574"/>
              <a:gd name="connsiteY3" fmla="*/ 1956010 h 4213896"/>
              <a:gd name="connsiteX4" fmla="*/ 167457 w 2818574"/>
              <a:gd name="connsiteY4" fmla="*/ 4202275 h 4213896"/>
              <a:gd name="connsiteX5" fmla="*/ 0 w 2818574"/>
              <a:gd name="connsiteY5" fmla="*/ 4213896 h 4213896"/>
              <a:gd name="connsiteX0" fmla="*/ 0 w 2818574"/>
              <a:gd name="connsiteY0" fmla="*/ 4210083 h 4210083"/>
              <a:gd name="connsiteX1" fmla="*/ 2182871 w 2818574"/>
              <a:gd name="connsiteY1" fmla="*/ 747 h 4210083"/>
              <a:gd name="connsiteX2" fmla="*/ 2818574 w 2818574"/>
              <a:gd name="connsiteY2" fmla="*/ 0 h 4210083"/>
              <a:gd name="connsiteX3" fmla="*/ 889117 w 2818574"/>
              <a:gd name="connsiteY3" fmla="*/ 1952197 h 4210083"/>
              <a:gd name="connsiteX4" fmla="*/ 167457 w 2818574"/>
              <a:gd name="connsiteY4" fmla="*/ 4198462 h 4210083"/>
              <a:gd name="connsiteX5" fmla="*/ 0 w 2818574"/>
              <a:gd name="connsiteY5" fmla="*/ 4210083 h 4210083"/>
              <a:gd name="connsiteX0" fmla="*/ 0 w 2261786"/>
              <a:gd name="connsiteY0" fmla="*/ 4209336 h 4209336"/>
              <a:gd name="connsiteX1" fmla="*/ 2182871 w 2261786"/>
              <a:gd name="connsiteY1" fmla="*/ 0 h 4209336"/>
              <a:gd name="connsiteX2" fmla="*/ 2261786 w 2261786"/>
              <a:gd name="connsiteY2" fmla="*/ 8233 h 4209336"/>
              <a:gd name="connsiteX3" fmla="*/ 889117 w 2261786"/>
              <a:gd name="connsiteY3" fmla="*/ 1951450 h 4209336"/>
              <a:gd name="connsiteX4" fmla="*/ 167457 w 2261786"/>
              <a:gd name="connsiteY4" fmla="*/ 4197715 h 4209336"/>
              <a:gd name="connsiteX5" fmla="*/ 0 w 2261786"/>
              <a:gd name="connsiteY5" fmla="*/ 4209336 h 4209336"/>
              <a:gd name="connsiteX0" fmla="*/ 0 w 2261786"/>
              <a:gd name="connsiteY0" fmla="*/ 4209336 h 4209336"/>
              <a:gd name="connsiteX1" fmla="*/ 2182871 w 2261786"/>
              <a:gd name="connsiteY1" fmla="*/ 0 h 4209336"/>
              <a:gd name="connsiteX2" fmla="*/ 2261786 w 2261786"/>
              <a:gd name="connsiteY2" fmla="*/ 8233 h 4209336"/>
              <a:gd name="connsiteX3" fmla="*/ 889117 w 2261786"/>
              <a:gd name="connsiteY3" fmla="*/ 1951450 h 4209336"/>
              <a:gd name="connsiteX4" fmla="*/ 167457 w 2261786"/>
              <a:gd name="connsiteY4" fmla="*/ 4197715 h 4209336"/>
              <a:gd name="connsiteX5" fmla="*/ 0 w 2261786"/>
              <a:gd name="connsiteY5" fmla="*/ 4209336 h 4209336"/>
              <a:gd name="connsiteX0" fmla="*/ 0 w 2261786"/>
              <a:gd name="connsiteY0" fmla="*/ 4209336 h 4209336"/>
              <a:gd name="connsiteX1" fmla="*/ 2182871 w 2261786"/>
              <a:gd name="connsiteY1" fmla="*/ 0 h 4209336"/>
              <a:gd name="connsiteX2" fmla="*/ 2261786 w 2261786"/>
              <a:gd name="connsiteY2" fmla="*/ 8233 h 4209336"/>
              <a:gd name="connsiteX3" fmla="*/ 889117 w 2261786"/>
              <a:gd name="connsiteY3" fmla="*/ 1911037 h 4209336"/>
              <a:gd name="connsiteX4" fmla="*/ 167457 w 2261786"/>
              <a:gd name="connsiteY4" fmla="*/ 4197715 h 4209336"/>
              <a:gd name="connsiteX5" fmla="*/ 0 w 2261786"/>
              <a:gd name="connsiteY5" fmla="*/ 4209336 h 4209336"/>
              <a:gd name="connsiteX0" fmla="*/ 0 w 2261786"/>
              <a:gd name="connsiteY0" fmla="*/ 4209336 h 4209336"/>
              <a:gd name="connsiteX1" fmla="*/ 2182871 w 2261786"/>
              <a:gd name="connsiteY1" fmla="*/ 0 h 4209336"/>
              <a:gd name="connsiteX2" fmla="*/ 2261786 w 2261786"/>
              <a:gd name="connsiteY2" fmla="*/ 8233 h 4209336"/>
              <a:gd name="connsiteX3" fmla="*/ 911750 w 2261786"/>
              <a:gd name="connsiteY3" fmla="*/ 1928999 h 4209336"/>
              <a:gd name="connsiteX4" fmla="*/ 167457 w 2261786"/>
              <a:gd name="connsiteY4" fmla="*/ 4197715 h 4209336"/>
              <a:gd name="connsiteX5" fmla="*/ 0 w 2261786"/>
              <a:gd name="connsiteY5" fmla="*/ 4209336 h 4209336"/>
              <a:gd name="connsiteX0" fmla="*/ 0 w 2261786"/>
              <a:gd name="connsiteY0" fmla="*/ 4209336 h 4209336"/>
              <a:gd name="connsiteX1" fmla="*/ 2182871 w 2261786"/>
              <a:gd name="connsiteY1" fmla="*/ 0 h 4209336"/>
              <a:gd name="connsiteX2" fmla="*/ 2261786 w 2261786"/>
              <a:gd name="connsiteY2" fmla="*/ 8233 h 4209336"/>
              <a:gd name="connsiteX3" fmla="*/ 911750 w 2261786"/>
              <a:gd name="connsiteY3" fmla="*/ 1928999 h 4209336"/>
              <a:gd name="connsiteX4" fmla="*/ 167457 w 2261786"/>
              <a:gd name="connsiteY4" fmla="*/ 4197715 h 4209336"/>
              <a:gd name="connsiteX5" fmla="*/ 0 w 2261786"/>
              <a:gd name="connsiteY5" fmla="*/ 4209336 h 4209336"/>
              <a:gd name="connsiteX0" fmla="*/ 0 w 2261786"/>
              <a:gd name="connsiteY0" fmla="*/ 4209336 h 4209336"/>
              <a:gd name="connsiteX1" fmla="*/ 2182871 w 2261786"/>
              <a:gd name="connsiteY1" fmla="*/ 0 h 4209336"/>
              <a:gd name="connsiteX2" fmla="*/ 2261786 w 2261786"/>
              <a:gd name="connsiteY2" fmla="*/ 8233 h 4209336"/>
              <a:gd name="connsiteX3" fmla="*/ 911750 w 2261786"/>
              <a:gd name="connsiteY3" fmla="*/ 1928999 h 4209336"/>
              <a:gd name="connsiteX4" fmla="*/ 167457 w 2261786"/>
              <a:gd name="connsiteY4" fmla="*/ 4197715 h 4209336"/>
              <a:gd name="connsiteX5" fmla="*/ 0 w 2261786"/>
              <a:gd name="connsiteY5" fmla="*/ 4209336 h 4209336"/>
              <a:gd name="connsiteX0" fmla="*/ 0 w 2261786"/>
              <a:gd name="connsiteY0" fmla="*/ 4209336 h 4211186"/>
              <a:gd name="connsiteX1" fmla="*/ 2182871 w 2261786"/>
              <a:gd name="connsiteY1" fmla="*/ 0 h 4211186"/>
              <a:gd name="connsiteX2" fmla="*/ 2261786 w 2261786"/>
              <a:gd name="connsiteY2" fmla="*/ 8233 h 4211186"/>
              <a:gd name="connsiteX3" fmla="*/ 911750 w 2261786"/>
              <a:gd name="connsiteY3" fmla="*/ 1928999 h 4211186"/>
              <a:gd name="connsiteX4" fmla="*/ 171984 w 2261786"/>
              <a:gd name="connsiteY4" fmla="*/ 4211186 h 4211186"/>
              <a:gd name="connsiteX5" fmla="*/ 0 w 2261786"/>
              <a:gd name="connsiteY5" fmla="*/ 4209336 h 421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1786" h="4211186">
                <a:moveTo>
                  <a:pt x="0" y="4209336"/>
                </a:moveTo>
                <a:cubicBezTo>
                  <a:pt x="182388" y="3322814"/>
                  <a:pt x="506471" y="1749425"/>
                  <a:pt x="2182871" y="0"/>
                </a:cubicBezTo>
                <a:lnTo>
                  <a:pt x="2261786" y="8233"/>
                </a:lnTo>
                <a:cubicBezTo>
                  <a:pt x="1623537" y="698604"/>
                  <a:pt x="1314608" y="1189235"/>
                  <a:pt x="911750" y="1928999"/>
                </a:cubicBezTo>
                <a:cubicBezTo>
                  <a:pt x="524240" y="2645359"/>
                  <a:pt x="330894" y="3486727"/>
                  <a:pt x="171984" y="4211186"/>
                </a:cubicBezTo>
                <a:lnTo>
                  <a:pt x="0" y="42093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Frihandsfigur 13"/>
          <p:cNvSpPr/>
          <p:nvPr/>
        </p:nvSpPr>
        <p:spPr>
          <a:xfrm>
            <a:off x="5899" y="4168385"/>
            <a:ext cx="9138101" cy="975115"/>
          </a:xfrm>
          <a:custGeom>
            <a:avLst/>
            <a:gdLst>
              <a:gd name="connsiteX0" fmla="*/ 0 w 9138101"/>
              <a:gd name="connsiteY0" fmla="*/ 542740 h 802312"/>
              <a:gd name="connsiteX1" fmla="*/ 0 w 9138101"/>
              <a:gd name="connsiteY1" fmla="*/ 802312 h 802312"/>
              <a:gd name="connsiteX2" fmla="*/ 9138101 w 9138101"/>
              <a:gd name="connsiteY2" fmla="*/ 802312 h 802312"/>
              <a:gd name="connsiteX3" fmla="*/ 9138101 w 9138101"/>
              <a:gd name="connsiteY3" fmla="*/ 0 h 802312"/>
              <a:gd name="connsiteX4" fmla="*/ 0 w 9138101"/>
              <a:gd name="connsiteY4" fmla="*/ 542740 h 802312"/>
              <a:gd name="connsiteX0" fmla="*/ 0 w 9138101"/>
              <a:gd name="connsiteY0" fmla="*/ 545644 h 805216"/>
              <a:gd name="connsiteX1" fmla="*/ 0 w 9138101"/>
              <a:gd name="connsiteY1" fmla="*/ 805216 h 805216"/>
              <a:gd name="connsiteX2" fmla="*/ 9138101 w 9138101"/>
              <a:gd name="connsiteY2" fmla="*/ 805216 h 805216"/>
              <a:gd name="connsiteX3" fmla="*/ 9138101 w 9138101"/>
              <a:gd name="connsiteY3" fmla="*/ 2904 h 805216"/>
              <a:gd name="connsiteX4" fmla="*/ 0 w 9138101"/>
              <a:gd name="connsiteY4" fmla="*/ 545644 h 805216"/>
              <a:gd name="connsiteX0" fmla="*/ 0 w 9138101"/>
              <a:gd name="connsiteY0" fmla="*/ 551633 h 811205"/>
              <a:gd name="connsiteX1" fmla="*/ 0 w 9138101"/>
              <a:gd name="connsiteY1" fmla="*/ 811205 h 811205"/>
              <a:gd name="connsiteX2" fmla="*/ 9138101 w 9138101"/>
              <a:gd name="connsiteY2" fmla="*/ 811205 h 811205"/>
              <a:gd name="connsiteX3" fmla="*/ 9138101 w 9138101"/>
              <a:gd name="connsiteY3" fmla="*/ 8893 h 811205"/>
              <a:gd name="connsiteX4" fmla="*/ 0 w 9138101"/>
              <a:gd name="connsiteY4" fmla="*/ 551633 h 811205"/>
              <a:gd name="connsiteX0" fmla="*/ 0 w 9138101"/>
              <a:gd name="connsiteY0" fmla="*/ 696344 h 955916"/>
              <a:gd name="connsiteX1" fmla="*/ 0 w 9138101"/>
              <a:gd name="connsiteY1" fmla="*/ 955916 h 955916"/>
              <a:gd name="connsiteX2" fmla="*/ 9138101 w 9138101"/>
              <a:gd name="connsiteY2" fmla="*/ 955916 h 955916"/>
              <a:gd name="connsiteX3" fmla="*/ 9138101 w 9138101"/>
              <a:gd name="connsiteY3" fmla="*/ 153604 h 955916"/>
              <a:gd name="connsiteX4" fmla="*/ 0 w 9138101"/>
              <a:gd name="connsiteY4" fmla="*/ 696344 h 955916"/>
              <a:gd name="connsiteX0" fmla="*/ 0 w 9138101"/>
              <a:gd name="connsiteY0" fmla="*/ 715543 h 975115"/>
              <a:gd name="connsiteX1" fmla="*/ 0 w 9138101"/>
              <a:gd name="connsiteY1" fmla="*/ 975115 h 975115"/>
              <a:gd name="connsiteX2" fmla="*/ 9138101 w 9138101"/>
              <a:gd name="connsiteY2" fmla="*/ 975115 h 975115"/>
              <a:gd name="connsiteX3" fmla="*/ 9138101 w 9138101"/>
              <a:gd name="connsiteY3" fmla="*/ 172803 h 975115"/>
              <a:gd name="connsiteX4" fmla="*/ 0 w 9138101"/>
              <a:gd name="connsiteY4" fmla="*/ 715543 h 97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101" h="975115">
                <a:moveTo>
                  <a:pt x="0" y="715543"/>
                </a:moveTo>
                <a:lnTo>
                  <a:pt x="0" y="975115"/>
                </a:lnTo>
                <a:lnTo>
                  <a:pt x="9138101" y="975115"/>
                </a:lnTo>
                <a:lnTo>
                  <a:pt x="9138101" y="172803"/>
                </a:lnTo>
                <a:cubicBezTo>
                  <a:pt x="6252333" y="-230319"/>
                  <a:pt x="4112834" y="121675"/>
                  <a:pt x="0" y="7155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5" name="Grupp 23"/>
          <p:cNvGrpSpPr/>
          <p:nvPr/>
        </p:nvGrpSpPr>
        <p:grpSpPr>
          <a:xfrm>
            <a:off x="7234566" y="4603127"/>
            <a:ext cx="1572798" cy="266471"/>
            <a:chOff x="420688" y="4459288"/>
            <a:chExt cx="2014537" cy="341312"/>
          </a:xfrm>
          <a:solidFill>
            <a:schemeClr val="bg1"/>
          </a:solidFill>
        </p:grpSpPr>
        <p:sp>
          <p:nvSpPr>
            <p:cNvPr id="16" name="Freeform 29"/>
            <p:cNvSpPr>
              <a:spLocks noEditPoints="1"/>
            </p:cNvSpPr>
            <p:nvPr/>
          </p:nvSpPr>
          <p:spPr bwMode="auto">
            <a:xfrm>
              <a:off x="420688" y="4459288"/>
              <a:ext cx="395287" cy="315912"/>
            </a:xfrm>
            <a:custGeom>
              <a:avLst/>
              <a:gdLst>
                <a:gd name="T0" fmla="*/ 89 w 746"/>
                <a:gd name="T1" fmla="*/ 399 h 596"/>
                <a:gd name="T2" fmla="*/ 44 w 746"/>
                <a:gd name="T3" fmla="*/ 326 h 596"/>
                <a:gd name="T4" fmla="*/ 14 w 746"/>
                <a:gd name="T5" fmla="*/ 254 h 596"/>
                <a:gd name="T6" fmla="*/ 1 w 746"/>
                <a:gd name="T7" fmla="*/ 186 h 596"/>
                <a:gd name="T8" fmla="*/ 3 w 746"/>
                <a:gd name="T9" fmla="*/ 142 h 596"/>
                <a:gd name="T10" fmla="*/ 16 w 746"/>
                <a:gd name="T11" fmla="*/ 98 h 596"/>
                <a:gd name="T12" fmla="*/ 40 w 746"/>
                <a:gd name="T13" fmla="*/ 64 h 596"/>
                <a:gd name="T14" fmla="*/ 101 w 746"/>
                <a:gd name="T15" fmla="*/ 25 h 596"/>
                <a:gd name="T16" fmla="*/ 186 w 746"/>
                <a:gd name="T17" fmla="*/ 4 h 596"/>
                <a:gd name="T18" fmla="*/ 273 w 746"/>
                <a:gd name="T19" fmla="*/ 0 h 596"/>
                <a:gd name="T20" fmla="*/ 426 w 746"/>
                <a:gd name="T21" fmla="*/ 11 h 596"/>
                <a:gd name="T22" fmla="*/ 543 w 746"/>
                <a:gd name="T23" fmla="*/ 42 h 596"/>
                <a:gd name="T24" fmla="*/ 627 w 746"/>
                <a:gd name="T25" fmla="*/ 86 h 596"/>
                <a:gd name="T26" fmla="*/ 684 w 746"/>
                <a:gd name="T27" fmla="*/ 139 h 596"/>
                <a:gd name="T28" fmla="*/ 720 w 746"/>
                <a:gd name="T29" fmla="*/ 195 h 596"/>
                <a:gd name="T30" fmla="*/ 743 w 746"/>
                <a:gd name="T31" fmla="*/ 275 h 596"/>
                <a:gd name="T32" fmla="*/ 746 w 746"/>
                <a:gd name="T33" fmla="*/ 331 h 596"/>
                <a:gd name="T34" fmla="*/ 734 w 746"/>
                <a:gd name="T35" fmla="*/ 385 h 596"/>
                <a:gd name="T36" fmla="*/ 680 w 746"/>
                <a:gd name="T37" fmla="*/ 481 h 596"/>
                <a:gd name="T38" fmla="*/ 591 w 746"/>
                <a:gd name="T39" fmla="*/ 552 h 596"/>
                <a:gd name="T40" fmla="*/ 475 w 746"/>
                <a:gd name="T41" fmla="*/ 591 h 596"/>
                <a:gd name="T42" fmla="*/ 383 w 746"/>
                <a:gd name="T43" fmla="*/ 595 h 596"/>
                <a:gd name="T44" fmla="*/ 319 w 746"/>
                <a:gd name="T45" fmla="*/ 582 h 596"/>
                <a:gd name="T46" fmla="*/ 244 w 746"/>
                <a:gd name="T47" fmla="*/ 548 h 596"/>
                <a:gd name="T48" fmla="*/ 160 w 746"/>
                <a:gd name="T49" fmla="*/ 482 h 596"/>
                <a:gd name="T50" fmla="*/ 705 w 746"/>
                <a:gd name="T51" fmla="*/ 291 h 596"/>
                <a:gd name="T52" fmla="*/ 693 w 746"/>
                <a:gd name="T53" fmla="*/ 200 h 596"/>
                <a:gd name="T54" fmla="*/ 661 w 746"/>
                <a:gd name="T55" fmla="*/ 147 h 596"/>
                <a:gd name="T56" fmla="*/ 622 w 746"/>
                <a:gd name="T57" fmla="*/ 111 h 596"/>
                <a:gd name="T58" fmla="*/ 571 w 746"/>
                <a:gd name="T59" fmla="*/ 81 h 596"/>
                <a:gd name="T60" fmla="*/ 505 w 746"/>
                <a:gd name="T61" fmla="*/ 57 h 596"/>
                <a:gd name="T62" fmla="*/ 424 w 746"/>
                <a:gd name="T63" fmla="*/ 43 h 596"/>
                <a:gd name="T64" fmla="*/ 353 w 746"/>
                <a:gd name="T65" fmla="*/ 40 h 596"/>
                <a:gd name="T66" fmla="*/ 270 w 746"/>
                <a:gd name="T67" fmla="*/ 47 h 596"/>
                <a:gd name="T68" fmla="*/ 207 w 746"/>
                <a:gd name="T69" fmla="*/ 68 h 596"/>
                <a:gd name="T70" fmla="*/ 165 w 746"/>
                <a:gd name="T71" fmla="*/ 110 h 596"/>
                <a:gd name="T72" fmla="*/ 152 w 746"/>
                <a:gd name="T73" fmla="*/ 146 h 596"/>
                <a:gd name="T74" fmla="*/ 151 w 746"/>
                <a:gd name="T75" fmla="*/ 183 h 596"/>
                <a:gd name="T76" fmla="*/ 161 w 746"/>
                <a:gd name="T77" fmla="*/ 239 h 596"/>
                <a:gd name="T78" fmla="*/ 216 w 746"/>
                <a:gd name="T79" fmla="*/ 351 h 596"/>
                <a:gd name="T80" fmla="*/ 297 w 746"/>
                <a:gd name="T81" fmla="*/ 433 h 596"/>
                <a:gd name="T82" fmla="*/ 351 w 746"/>
                <a:gd name="T83" fmla="*/ 467 h 596"/>
                <a:gd name="T84" fmla="*/ 410 w 746"/>
                <a:gd name="T85" fmla="*/ 488 h 596"/>
                <a:gd name="T86" fmla="*/ 455 w 746"/>
                <a:gd name="T87" fmla="*/ 491 h 596"/>
                <a:gd name="T88" fmla="*/ 552 w 746"/>
                <a:gd name="T89" fmla="*/ 475 h 596"/>
                <a:gd name="T90" fmla="*/ 629 w 746"/>
                <a:gd name="T91" fmla="*/ 433 h 596"/>
                <a:gd name="T92" fmla="*/ 681 w 746"/>
                <a:gd name="T93" fmla="*/ 370 h 596"/>
                <a:gd name="T94" fmla="*/ 705 w 746"/>
                <a:gd name="T95" fmla="*/ 2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596">
                  <a:moveTo>
                    <a:pt x="117" y="436"/>
                  </a:moveTo>
                  <a:lnTo>
                    <a:pt x="117" y="436"/>
                  </a:lnTo>
                  <a:lnTo>
                    <a:pt x="102" y="418"/>
                  </a:lnTo>
                  <a:lnTo>
                    <a:pt x="89" y="399"/>
                  </a:lnTo>
                  <a:lnTo>
                    <a:pt x="77" y="382"/>
                  </a:lnTo>
                  <a:lnTo>
                    <a:pt x="65" y="363"/>
                  </a:lnTo>
                  <a:lnTo>
                    <a:pt x="54" y="345"/>
                  </a:lnTo>
                  <a:lnTo>
                    <a:pt x="44" y="326"/>
                  </a:lnTo>
                  <a:lnTo>
                    <a:pt x="35" y="309"/>
                  </a:lnTo>
                  <a:lnTo>
                    <a:pt x="28" y="290"/>
                  </a:lnTo>
                  <a:lnTo>
                    <a:pt x="20" y="272"/>
                  </a:lnTo>
                  <a:lnTo>
                    <a:pt x="14" y="254"/>
                  </a:lnTo>
                  <a:lnTo>
                    <a:pt x="9" y="237"/>
                  </a:lnTo>
                  <a:lnTo>
                    <a:pt x="5" y="219"/>
                  </a:lnTo>
                  <a:lnTo>
                    <a:pt x="3" y="203"/>
                  </a:lnTo>
                  <a:lnTo>
                    <a:pt x="1" y="186"/>
                  </a:lnTo>
                  <a:lnTo>
                    <a:pt x="0" y="17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3" y="142"/>
                  </a:lnTo>
                  <a:lnTo>
                    <a:pt x="5" y="130"/>
                  </a:lnTo>
                  <a:lnTo>
                    <a:pt x="9" y="118"/>
                  </a:lnTo>
                  <a:lnTo>
                    <a:pt x="13" y="108"/>
                  </a:lnTo>
                  <a:lnTo>
                    <a:pt x="16" y="98"/>
                  </a:lnTo>
                  <a:lnTo>
                    <a:pt x="21" y="88"/>
                  </a:lnTo>
                  <a:lnTo>
                    <a:pt x="28" y="81"/>
                  </a:lnTo>
                  <a:lnTo>
                    <a:pt x="34" y="72"/>
                  </a:lnTo>
                  <a:lnTo>
                    <a:pt x="40" y="64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2" y="34"/>
                  </a:lnTo>
                  <a:lnTo>
                    <a:pt x="101" y="25"/>
                  </a:lnTo>
                  <a:lnTo>
                    <a:pt x="121" y="18"/>
                  </a:lnTo>
                  <a:lnTo>
                    <a:pt x="142" y="11"/>
                  </a:lnTo>
                  <a:lnTo>
                    <a:pt x="163" y="8"/>
                  </a:lnTo>
                  <a:lnTo>
                    <a:pt x="186" y="4"/>
                  </a:lnTo>
                  <a:lnTo>
                    <a:pt x="209" y="3"/>
                  </a:lnTo>
                  <a:lnTo>
                    <a:pt x="23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316" y="0"/>
                  </a:lnTo>
                  <a:lnTo>
                    <a:pt x="355" y="3"/>
                  </a:lnTo>
                  <a:lnTo>
                    <a:pt x="392" y="6"/>
                  </a:lnTo>
                  <a:lnTo>
                    <a:pt x="426" y="11"/>
                  </a:lnTo>
                  <a:lnTo>
                    <a:pt x="459" y="16"/>
                  </a:lnTo>
                  <a:lnTo>
                    <a:pt x="489" y="24"/>
                  </a:lnTo>
                  <a:lnTo>
                    <a:pt x="517" y="33"/>
                  </a:lnTo>
                  <a:lnTo>
                    <a:pt x="543" y="42"/>
                  </a:lnTo>
                  <a:lnTo>
                    <a:pt x="567" y="52"/>
                  </a:lnTo>
                  <a:lnTo>
                    <a:pt x="588" y="62"/>
                  </a:lnTo>
                  <a:lnTo>
                    <a:pt x="609" y="74"/>
                  </a:lnTo>
                  <a:lnTo>
                    <a:pt x="627" y="86"/>
                  </a:lnTo>
                  <a:lnTo>
                    <a:pt x="644" y="98"/>
                  </a:lnTo>
                  <a:lnTo>
                    <a:pt x="659" y="112"/>
                  </a:lnTo>
                  <a:lnTo>
                    <a:pt x="673" y="125"/>
                  </a:lnTo>
                  <a:lnTo>
                    <a:pt x="684" y="139"/>
                  </a:lnTo>
                  <a:lnTo>
                    <a:pt x="695" y="152"/>
                  </a:lnTo>
                  <a:lnTo>
                    <a:pt x="705" y="168"/>
                  </a:lnTo>
                  <a:lnTo>
                    <a:pt x="713" y="181"/>
                  </a:lnTo>
                  <a:lnTo>
                    <a:pt x="720" y="195"/>
                  </a:lnTo>
                  <a:lnTo>
                    <a:pt x="727" y="209"/>
                  </a:lnTo>
                  <a:lnTo>
                    <a:pt x="732" y="223"/>
                  </a:lnTo>
                  <a:lnTo>
                    <a:pt x="739" y="249"/>
                  </a:lnTo>
                  <a:lnTo>
                    <a:pt x="743" y="275"/>
                  </a:lnTo>
                  <a:lnTo>
                    <a:pt x="746" y="296"/>
                  </a:lnTo>
                  <a:lnTo>
                    <a:pt x="746" y="315"/>
                  </a:lnTo>
                  <a:lnTo>
                    <a:pt x="746" y="331"/>
                  </a:lnTo>
                  <a:lnTo>
                    <a:pt x="746" y="331"/>
                  </a:lnTo>
                  <a:lnTo>
                    <a:pt x="743" y="345"/>
                  </a:lnTo>
                  <a:lnTo>
                    <a:pt x="741" y="359"/>
                  </a:lnTo>
                  <a:lnTo>
                    <a:pt x="738" y="372"/>
                  </a:lnTo>
                  <a:lnTo>
                    <a:pt x="734" y="385"/>
                  </a:lnTo>
                  <a:lnTo>
                    <a:pt x="724" y="412"/>
                  </a:lnTo>
                  <a:lnTo>
                    <a:pt x="712" y="436"/>
                  </a:lnTo>
                  <a:lnTo>
                    <a:pt x="697" y="460"/>
                  </a:lnTo>
                  <a:lnTo>
                    <a:pt x="680" y="481"/>
                  </a:lnTo>
                  <a:lnTo>
                    <a:pt x="660" y="501"/>
                  </a:lnTo>
                  <a:lnTo>
                    <a:pt x="639" y="520"/>
                  </a:lnTo>
                  <a:lnTo>
                    <a:pt x="616" y="537"/>
                  </a:lnTo>
                  <a:lnTo>
                    <a:pt x="591" y="552"/>
                  </a:lnTo>
                  <a:lnTo>
                    <a:pt x="563" y="564"/>
                  </a:lnTo>
                  <a:lnTo>
                    <a:pt x="536" y="576"/>
                  </a:lnTo>
                  <a:lnTo>
                    <a:pt x="505" y="585"/>
                  </a:lnTo>
                  <a:lnTo>
                    <a:pt x="475" y="591"/>
                  </a:lnTo>
                  <a:lnTo>
                    <a:pt x="443" y="595"/>
                  </a:lnTo>
                  <a:lnTo>
                    <a:pt x="410" y="596"/>
                  </a:lnTo>
                  <a:lnTo>
                    <a:pt x="410" y="596"/>
                  </a:lnTo>
                  <a:lnTo>
                    <a:pt x="383" y="595"/>
                  </a:lnTo>
                  <a:lnTo>
                    <a:pt x="368" y="593"/>
                  </a:lnTo>
                  <a:lnTo>
                    <a:pt x="353" y="591"/>
                  </a:lnTo>
                  <a:lnTo>
                    <a:pt x="337" y="587"/>
                  </a:lnTo>
                  <a:lnTo>
                    <a:pt x="319" y="582"/>
                  </a:lnTo>
                  <a:lnTo>
                    <a:pt x="300" y="576"/>
                  </a:lnTo>
                  <a:lnTo>
                    <a:pt x="283" y="568"/>
                  </a:lnTo>
                  <a:lnTo>
                    <a:pt x="263" y="559"/>
                  </a:lnTo>
                  <a:lnTo>
                    <a:pt x="244" y="548"/>
                  </a:lnTo>
                  <a:lnTo>
                    <a:pt x="223" y="535"/>
                  </a:lnTo>
                  <a:lnTo>
                    <a:pt x="202" y="520"/>
                  </a:lnTo>
                  <a:lnTo>
                    <a:pt x="181" y="503"/>
                  </a:lnTo>
                  <a:lnTo>
                    <a:pt x="160" y="482"/>
                  </a:lnTo>
                  <a:lnTo>
                    <a:pt x="138" y="461"/>
                  </a:lnTo>
                  <a:lnTo>
                    <a:pt x="117" y="436"/>
                  </a:lnTo>
                  <a:close/>
                  <a:moveTo>
                    <a:pt x="705" y="291"/>
                  </a:moveTo>
                  <a:lnTo>
                    <a:pt x="705" y="291"/>
                  </a:lnTo>
                  <a:lnTo>
                    <a:pt x="705" y="267"/>
                  </a:lnTo>
                  <a:lnTo>
                    <a:pt x="704" y="244"/>
                  </a:lnTo>
                  <a:lnTo>
                    <a:pt x="699" y="222"/>
                  </a:lnTo>
                  <a:lnTo>
                    <a:pt x="693" y="200"/>
                  </a:lnTo>
                  <a:lnTo>
                    <a:pt x="683" y="179"/>
                  </a:lnTo>
                  <a:lnTo>
                    <a:pt x="676" y="168"/>
                  </a:lnTo>
                  <a:lnTo>
                    <a:pt x="669" y="157"/>
                  </a:lnTo>
                  <a:lnTo>
                    <a:pt x="661" y="147"/>
                  </a:lnTo>
                  <a:lnTo>
                    <a:pt x="653" y="139"/>
                  </a:lnTo>
                  <a:lnTo>
                    <a:pt x="644" y="128"/>
                  </a:lnTo>
                  <a:lnTo>
                    <a:pt x="634" y="120"/>
                  </a:lnTo>
                  <a:lnTo>
                    <a:pt x="622" y="111"/>
                  </a:lnTo>
                  <a:lnTo>
                    <a:pt x="611" y="102"/>
                  </a:lnTo>
                  <a:lnTo>
                    <a:pt x="598" y="94"/>
                  </a:lnTo>
                  <a:lnTo>
                    <a:pt x="586" y="87"/>
                  </a:lnTo>
                  <a:lnTo>
                    <a:pt x="571" y="81"/>
                  </a:lnTo>
                  <a:lnTo>
                    <a:pt x="556" y="73"/>
                  </a:lnTo>
                  <a:lnTo>
                    <a:pt x="539" y="68"/>
                  </a:lnTo>
                  <a:lnTo>
                    <a:pt x="523" y="62"/>
                  </a:lnTo>
                  <a:lnTo>
                    <a:pt x="505" y="57"/>
                  </a:lnTo>
                  <a:lnTo>
                    <a:pt x="487" y="53"/>
                  </a:lnTo>
                  <a:lnTo>
                    <a:pt x="466" y="49"/>
                  </a:lnTo>
                  <a:lnTo>
                    <a:pt x="445" y="45"/>
                  </a:lnTo>
                  <a:lnTo>
                    <a:pt x="424" y="43"/>
                  </a:lnTo>
                  <a:lnTo>
                    <a:pt x="401" y="42"/>
                  </a:lnTo>
                  <a:lnTo>
                    <a:pt x="377" y="40"/>
                  </a:lnTo>
                  <a:lnTo>
                    <a:pt x="353" y="40"/>
                  </a:lnTo>
                  <a:lnTo>
                    <a:pt x="353" y="40"/>
                  </a:lnTo>
                  <a:lnTo>
                    <a:pt x="331" y="40"/>
                  </a:lnTo>
                  <a:lnTo>
                    <a:pt x="303" y="42"/>
                  </a:lnTo>
                  <a:lnTo>
                    <a:pt x="287" y="44"/>
                  </a:lnTo>
                  <a:lnTo>
                    <a:pt x="270" y="47"/>
                  </a:lnTo>
                  <a:lnTo>
                    <a:pt x="254" y="50"/>
                  </a:lnTo>
                  <a:lnTo>
                    <a:pt x="238" y="54"/>
                  </a:lnTo>
                  <a:lnTo>
                    <a:pt x="223" y="60"/>
                  </a:lnTo>
                  <a:lnTo>
                    <a:pt x="207" y="68"/>
                  </a:lnTo>
                  <a:lnTo>
                    <a:pt x="192" y="78"/>
                  </a:lnTo>
                  <a:lnTo>
                    <a:pt x="180" y="89"/>
                  </a:lnTo>
                  <a:lnTo>
                    <a:pt x="170" y="102"/>
                  </a:lnTo>
                  <a:lnTo>
                    <a:pt x="165" y="110"/>
                  </a:lnTo>
                  <a:lnTo>
                    <a:pt x="161" y="118"/>
                  </a:lnTo>
                  <a:lnTo>
                    <a:pt x="157" y="126"/>
                  </a:lnTo>
                  <a:lnTo>
                    <a:pt x="155" y="136"/>
                  </a:lnTo>
                  <a:lnTo>
                    <a:pt x="152" y="146"/>
                  </a:lnTo>
                  <a:lnTo>
                    <a:pt x="151" y="156"/>
                  </a:lnTo>
                  <a:lnTo>
                    <a:pt x="151" y="156"/>
                  </a:lnTo>
                  <a:lnTo>
                    <a:pt x="151" y="170"/>
                  </a:lnTo>
                  <a:lnTo>
                    <a:pt x="151" y="183"/>
                  </a:lnTo>
                  <a:lnTo>
                    <a:pt x="152" y="197"/>
                  </a:lnTo>
                  <a:lnTo>
                    <a:pt x="153" y="212"/>
                  </a:lnTo>
                  <a:lnTo>
                    <a:pt x="157" y="225"/>
                  </a:lnTo>
                  <a:lnTo>
                    <a:pt x="161" y="239"/>
                  </a:lnTo>
                  <a:lnTo>
                    <a:pt x="171" y="268"/>
                  </a:lnTo>
                  <a:lnTo>
                    <a:pt x="184" y="297"/>
                  </a:lnTo>
                  <a:lnTo>
                    <a:pt x="199" y="325"/>
                  </a:lnTo>
                  <a:lnTo>
                    <a:pt x="216" y="351"/>
                  </a:lnTo>
                  <a:lnTo>
                    <a:pt x="238" y="378"/>
                  </a:lnTo>
                  <a:lnTo>
                    <a:pt x="259" y="402"/>
                  </a:lnTo>
                  <a:lnTo>
                    <a:pt x="284" y="423"/>
                  </a:lnTo>
                  <a:lnTo>
                    <a:pt x="297" y="433"/>
                  </a:lnTo>
                  <a:lnTo>
                    <a:pt x="309" y="443"/>
                  </a:lnTo>
                  <a:lnTo>
                    <a:pt x="323" y="452"/>
                  </a:lnTo>
                  <a:lnTo>
                    <a:pt x="337" y="460"/>
                  </a:lnTo>
                  <a:lnTo>
                    <a:pt x="351" y="467"/>
                  </a:lnTo>
                  <a:lnTo>
                    <a:pt x="366" y="474"/>
                  </a:lnTo>
                  <a:lnTo>
                    <a:pt x="380" y="479"/>
                  </a:lnTo>
                  <a:lnTo>
                    <a:pt x="395" y="484"/>
                  </a:lnTo>
                  <a:lnTo>
                    <a:pt x="410" y="488"/>
                  </a:lnTo>
                  <a:lnTo>
                    <a:pt x="425" y="490"/>
                  </a:lnTo>
                  <a:lnTo>
                    <a:pt x="440" y="491"/>
                  </a:lnTo>
                  <a:lnTo>
                    <a:pt x="455" y="491"/>
                  </a:lnTo>
                  <a:lnTo>
                    <a:pt x="455" y="491"/>
                  </a:lnTo>
                  <a:lnTo>
                    <a:pt x="482" y="490"/>
                  </a:lnTo>
                  <a:lnTo>
                    <a:pt x="505" y="486"/>
                  </a:lnTo>
                  <a:lnTo>
                    <a:pt x="529" y="481"/>
                  </a:lnTo>
                  <a:lnTo>
                    <a:pt x="552" y="475"/>
                  </a:lnTo>
                  <a:lnTo>
                    <a:pt x="572" y="466"/>
                  </a:lnTo>
                  <a:lnTo>
                    <a:pt x="592" y="457"/>
                  </a:lnTo>
                  <a:lnTo>
                    <a:pt x="611" y="446"/>
                  </a:lnTo>
                  <a:lnTo>
                    <a:pt x="629" y="433"/>
                  </a:lnTo>
                  <a:lnTo>
                    <a:pt x="644" y="420"/>
                  </a:lnTo>
                  <a:lnTo>
                    <a:pt x="658" y="404"/>
                  </a:lnTo>
                  <a:lnTo>
                    <a:pt x="670" y="388"/>
                  </a:lnTo>
                  <a:lnTo>
                    <a:pt x="681" y="370"/>
                  </a:lnTo>
                  <a:lnTo>
                    <a:pt x="690" y="351"/>
                  </a:lnTo>
                  <a:lnTo>
                    <a:pt x="697" y="333"/>
                  </a:lnTo>
                  <a:lnTo>
                    <a:pt x="702" y="311"/>
                  </a:lnTo>
                  <a:lnTo>
                    <a:pt x="705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83AD"/>
                </a:solidFill>
              </a:endParaRPr>
            </a:p>
          </p:txBody>
        </p:sp>
        <p:sp>
          <p:nvSpPr>
            <p:cNvPr id="17" name="Freeform 32"/>
            <p:cNvSpPr>
              <a:spLocks noEditPoints="1"/>
            </p:cNvSpPr>
            <p:nvPr/>
          </p:nvSpPr>
          <p:spPr bwMode="auto">
            <a:xfrm>
              <a:off x="533400" y="4491038"/>
              <a:ext cx="252412" cy="201612"/>
            </a:xfrm>
            <a:custGeom>
              <a:avLst/>
              <a:gdLst>
                <a:gd name="T0" fmla="*/ 56 w 475"/>
                <a:gd name="T1" fmla="*/ 256 h 382"/>
                <a:gd name="T2" fmla="*/ 16 w 475"/>
                <a:gd name="T3" fmla="*/ 186 h 382"/>
                <a:gd name="T4" fmla="*/ 0 w 475"/>
                <a:gd name="T5" fmla="*/ 120 h 382"/>
                <a:gd name="T6" fmla="*/ 0 w 475"/>
                <a:gd name="T7" fmla="*/ 100 h 382"/>
                <a:gd name="T8" fmla="*/ 12 w 475"/>
                <a:gd name="T9" fmla="*/ 58 h 382"/>
                <a:gd name="T10" fmla="*/ 40 w 475"/>
                <a:gd name="T11" fmla="*/ 29 h 382"/>
                <a:gd name="T12" fmla="*/ 75 w 475"/>
                <a:gd name="T13" fmla="*/ 12 h 382"/>
                <a:gd name="T14" fmla="*/ 117 w 475"/>
                <a:gd name="T15" fmla="*/ 3 h 382"/>
                <a:gd name="T16" fmla="*/ 173 w 475"/>
                <a:gd name="T17" fmla="*/ 0 h 382"/>
                <a:gd name="T18" fmla="*/ 244 w 475"/>
                <a:gd name="T19" fmla="*/ 4 h 382"/>
                <a:gd name="T20" fmla="*/ 304 w 475"/>
                <a:gd name="T21" fmla="*/ 16 h 382"/>
                <a:gd name="T22" fmla="*/ 354 w 475"/>
                <a:gd name="T23" fmla="*/ 32 h 382"/>
                <a:gd name="T24" fmla="*/ 395 w 475"/>
                <a:gd name="T25" fmla="*/ 53 h 382"/>
                <a:gd name="T26" fmla="*/ 425 w 475"/>
                <a:gd name="T27" fmla="*/ 79 h 382"/>
                <a:gd name="T28" fmla="*/ 444 w 475"/>
                <a:gd name="T29" fmla="*/ 101 h 382"/>
                <a:gd name="T30" fmla="*/ 466 w 475"/>
                <a:gd name="T31" fmla="*/ 147 h 382"/>
                <a:gd name="T32" fmla="*/ 475 w 475"/>
                <a:gd name="T33" fmla="*/ 196 h 382"/>
                <a:gd name="T34" fmla="*/ 471 w 475"/>
                <a:gd name="T35" fmla="*/ 231 h 382"/>
                <a:gd name="T36" fmla="*/ 452 w 475"/>
                <a:gd name="T37" fmla="*/ 280 h 382"/>
                <a:gd name="T38" fmla="*/ 418 w 475"/>
                <a:gd name="T39" fmla="*/ 323 h 382"/>
                <a:gd name="T40" fmla="*/ 374 w 475"/>
                <a:gd name="T41" fmla="*/ 354 h 382"/>
                <a:gd name="T42" fmla="*/ 322 w 475"/>
                <a:gd name="T43" fmla="*/ 375 h 382"/>
                <a:gd name="T44" fmla="*/ 266 w 475"/>
                <a:gd name="T45" fmla="*/ 382 h 382"/>
                <a:gd name="T46" fmla="*/ 239 w 475"/>
                <a:gd name="T47" fmla="*/ 380 h 382"/>
                <a:gd name="T48" fmla="*/ 193 w 475"/>
                <a:gd name="T49" fmla="*/ 370 h 382"/>
                <a:gd name="T50" fmla="*/ 151 w 475"/>
                <a:gd name="T51" fmla="*/ 349 h 382"/>
                <a:gd name="T52" fmla="*/ 105 w 475"/>
                <a:gd name="T53" fmla="*/ 313 h 382"/>
                <a:gd name="T54" fmla="*/ 439 w 475"/>
                <a:gd name="T55" fmla="*/ 183 h 382"/>
                <a:gd name="T56" fmla="*/ 439 w 475"/>
                <a:gd name="T57" fmla="*/ 157 h 382"/>
                <a:gd name="T58" fmla="*/ 427 w 475"/>
                <a:gd name="T59" fmla="*/ 120 h 382"/>
                <a:gd name="T60" fmla="*/ 401 w 475"/>
                <a:gd name="T61" fmla="*/ 86 h 382"/>
                <a:gd name="T62" fmla="*/ 358 w 475"/>
                <a:gd name="T63" fmla="*/ 60 h 382"/>
                <a:gd name="T64" fmla="*/ 295 w 475"/>
                <a:gd name="T65" fmla="*/ 45 h 382"/>
                <a:gd name="T66" fmla="*/ 242 w 475"/>
                <a:gd name="T67" fmla="*/ 41 h 382"/>
                <a:gd name="T68" fmla="*/ 197 w 475"/>
                <a:gd name="T69" fmla="*/ 46 h 382"/>
                <a:gd name="T70" fmla="*/ 161 w 475"/>
                <a:gd name="T71" fmla="*/ 58 h 382"/>
                <a:gd name="T72" fmla="*/ 139 w 475"/>
                <a:gd name="T73" fmla="*/ 77 h 382"/>
                <a:gd name="T74" fmla="*/ 129 w 475"/>
                <a:gd name="T75" fmla="*/ 108 h 382"/>
                <a:gd name="T76" fmla="*/ 132 w 475"/>
                <a:gd name="T77" fmla="*/ 138 h 382"/>
                <a:gd name="T78" fmla="*/ 147 w 475"/>
                <a:gd name="T79" fmla="*/ 184 h 382"/>
                <a:gd name="T80" fmla="*/ 176 w 475"/>
                <a:gd name="T81" fmla="*/ 227 h 382"/>
                <a:gd name="T82" fmla="*/ 213 w 475"/>
                <a:gd name="T83" fmla="*/ 263 h 382"/>
                <a:gd name="T84" fmla="*/ 255 w 475"/>
                <a:gd name="T85" fmla="*/ 286 h 382"/>
                <a:gd name="T86" fmla="*/ 285 w 475"/>
                <a:gd name="T87" fmla="*/ 294 h 382"/>
                <a:gd name="T88" fmla="*/ 328 w 475"/>
                <a:gd name="T89" fmla="*/ 293 h 382"/>
                <a:gd name="T90" fmla="*/ 367 w 475"/>
                <a:gd name="T91" fmla="*/ 279 h 382"/>
                <a:gd name="T92" fmla="*/ 400 w 475"/>
                <a:gd name="T93" fmla="*/ 257 h 382"/>
                <a:gd name="T94" fmla="*/ 423 w 475"/>
                <a:gd name="T95" fmla="*/ 228 h 382"/>
                <a:gd name="T96" fmla="*/ 436 w 475"/>
                <a:gd name="T97" fmla="*/ 19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382">
                  <a:moveTo>
                    <a:pt x="74" y="279"/>
                  </a:moveTo>
                  <a:lnTo>
                    <a:pt x="74" y="279"/>
                  </a:lnTo>
                  <a:lnTo>
                    <a:pt x="56" y="256"/>
                  </a:lnTo>
                  <a:lnTo>
                    <a:pt x="40" y="232"/>
                  </a:lnTo>
                  <a:lnTo>
                    <a:pt x="27" y="210"/>
                  </a:lnTo>
                  <a:lnTo>
                    <a:pt x="16" y="186"/>
                  </a:lnTo>
                  <a:lnTo>
                    <a:pt x="9" y="163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85"/>
                  </a:lnTo>
                  <a:lnTo>
                    <a:pt x="6" y="70"/>
                  </a:lnTo>
                  <a:lnTo>
                    <a:pt x="12" y="58"/>
                  </a:lnTo>
                  <a:lnTo>
                    <a:pt x="20" y="47"/>
                  </a:lnTo>
                  <a:lnTo>
                    <a:pt x="29" y="37"/>
                  </a:lnTo>
                  <a:lnTo>
                    <a:pt x="40" y="29"/>
                  </a:lnTo>
                  <a:lnTo>
                    <a:pt x="50" y="23"/>
                  </a:lnTo>
                  <a:lnTo>
                    <a:pt x="63" y="17"/>
                  </a:lnTo>
                  <a:lnTo>
                    <a:pt x="75" y="12"/>
                  </a:lnTo>
                  <a:lnTo>
                    <a:pt x="89" y="8"/>
                  </a:lnTo>
                  <a:lnTo>
                    <a:pt x="103" y="6"/>
                  </a:lnTo>
                  <a:lnTo>
                    <a:pt x="117" y="3"/>
                  </a:lnTo>
                  <a:lnTo>
                    <a:pt x="146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4" y="4"/>
                  </a:lnTo>
                  <a:lnTo>
                    <a:pt x="265" y="7"/>
                  </a:lnTo>
                  <a:lnTo>
                    <a:pt x="285" y="11"/>
                  </a:lnTo>
                  <a:lnTo>
                    <a:pt x="304" y="16"/>
                  </a:lnTo>
                  <a:lnTo>
                    <a:pt x="322" y="21"/>
                  </a:lnTo>
                  <a:lnTo>
                    <a:pt x="339" y="26"/>
                  </a:lnTo>
                  <a:lnTo>
                    <a:pt x="354" y="32"/>
                  </a:lnTo>
                  <a:lnTo>
                    <a:pt x="369" y="40"/>
                  </a:lnTo>
                  <a:lnTo>
                    <a:pt x="383" y="46"/>
                  </a:lnTo>
                  <a:lnTo>
                    <a:pt x="395" y="53"/>
                  </a:lnTo>
                  <a:lnTo>
                    <a:pt x="406" y="62"/>
                  </a:lnTo>
                  <a:lnTo>
                    <a:pt x="416" y="70"/>
                  </a:lnTo>
                  <a:lnTo>
                    <a:pt x="425" y="79"/>
                  </a:lnTo>
                  <a:lnTo>
                    <a:pt x="432" y="86"/>
                  </a:lnTo>
                  <a:lnTo>
                    <a:pt x="432" y="86"/>
                  </a:lnTo>
                  <a:lnTo>
                    <a:pt x="444" y="101"/>
                  </a:lnTo>
                  <a:lnTo>
                    <a:pt x="452" y="115"/>
                  </a:lnTo>
                  <a:lnTo>
                    <a:pt x="460" y="130"/>
                  </a:lnTo>
                  <a:lnTo>
                    <a:pt x="466" y="147"/>
                  </a:lnTo>
                  <a:lnTo>
                    <a:pt x="470" y="163"/>
                  </a:lnTo>
                  <a:lnTo>
                    <a:pt x="474" y="179"/>
                  </a:lnTo>
                  <a:lnTo>
                    <a:pt x="475" y="196"/>
                  </a:lnTo>
                  <a:lnTo>
                    <a:pt x="474" y="212"/>
                  </a:lnTo>
                  <a:lnTo>
                    <a:pt x="474" y="212"/>
                  </a:lnTo>
                  <a:lnTo>
                    <a:pt x="471" y="231"/>
                  </a:lnTo>
                  <a:lnTo>
                    <a:pt x="467" y="249"/>
                  </a:lnTo>
                  <a:lnTo>
                    <a:pt x="461" y="265"/>
                  </a:lnTo>
                  <a:lnTo>
                    <a:pt x="452" y="280"/>
                  </a:lnTo>
                  <a:lnTo>
                    <a:pt x="442" y="295"/>
                  </a:lnTo>
                  <a:lnTo>
                    <a:pt x="431" y="309"/>
                  </a:lnTo>
                  <a:lnTo>
                    <a:pt x="418" y="323"/>
                  </a:lnTo>
                  <a:lnTo>
                    <a:pt x="405" y="334"/>
                  </a:lnTo>
                  <a:lnTo>
                    <a:pt x="389" y="344"/>
                  </a:lnTo>
                  <a:lnTo>
                    <a:pt x="374" y="354"/>
                  </a:lnTo>
                  <a:lnTo>
                    <a:pt x="357" y="362"/>
                  </a:lnTo>
                  <a:lnTo>
                    <a:pt x="340" y="370"/>
                  </a:lnTo>
                  <a:lnTo>
                    <a:pt x="322" y="375"/>
                  </a:lnTo>
                  <a:lnTo>
                    <a:pt x="304" y="378"/>
                  </a:lnTo>
                  <a:lnTo>
                    <a:pt x="285" y="381"/>
                  </a:lnTo>
                  <a:lnTo>
                    <a:pt x="266" y="382"/>
                  </a:lnTo>
                  <a:lnTo>
                    <a:pt x="266" y="382"/>
                  </a:lnTo>
                  <a:lnTo>
                    <a:pt x="255" y="381"/>
                  </a:lnTo>
                  <a:lnTo>
                    <a:pt x="239" y="380"/>
                  </a:lnTo>
                  <a:lnTo>
                    <a:pt x="217" y="377"/>
                  </a:lnTo>
                  <a:lnTo>
                    <a:pt x="206" y="373"/>
                  </a:lnTo>
                  <a:lnTo>
                    <a:pt x="193" y="370"/>
                  </a:lnTo>
                  <a:lnTo>
                    <a:pt x="180" y="365"/>
                  </a:lnTo>
                  <a:lnTo>
                    <a:pt x="166" y="357"/>
                  </a:lnTo>
                  <a:lnTo>
                    <a:pt x="151" y="349"/>
                  </a:lnTo>
                  <a:lnTo>
                    <a:pt x="136" y="339"/>
                  </a:lnTo>
                  <a:lnTo>
                    <a:pt x="120" y="327"/>
                  </a:lnTo>
                  <a:lnTo>
                    <a:pt x="105" y="313"/>
                  </a:lnTo>
                  <a:lnTo>
                    <a:pt x="89" y="298"/>
                  </a:lnTo>
                  <a:lnTo>
                    <a:pt x="74" y="279"/>
                  </a:lnTo>
                  <a:close/>
                  <a:moveTo>
                    <a:pt x="439" y="183"/>
                  </a:moveTo>
                  <a:lnTo>
                    <a:pt x="439" y="183"/>
                  </a:lnTo>
                  <a:lnTo>
                    <a:pt x="439" y="169"/>
                  </a:lnTo>
                  <a:lnTo>
                    <a:pt x="439" y="157"/>
                  </a:lnTo>
                  <a:lnTo>
                    <a:pt x="436" y="144"/>
                  </a:lnTo>
                  <a:lnTo>
                    <a:pt x="432" y="131"/>
                  </a:lnTo>
                  <a:lnTo>
                    <a:pt x="427" y="120"/>
                  </a:lnTo>
                  <a:lnTo>
                    <a:pt x="420" y="108"/>
                  </a:lnTo>
                  <a:lnTo>
                    <a:pt x="411" y="96"/>
                  </a:lnTo>
                  <a:lnTo>
                    <a:pt x="401" y="86"/>
                  </a:lnTo>
                  <a:lnTo>
                    <a:pt x="388" y="77"/>
                  </a:lnTo>
                  <a:lnTo>
                    <a:pt x="374" y="68"/>
                  </a:lnTo>
                  <a:lnTo>
                    <a:pt x="358" y="60"/>
                  </a:lnTo>
                  <a:lnTo>
                    <a:pt x="339" y="53"/>
                  </a:lnTo>
                  <a:lnTo>
                    <a:pt x="318" y="48"/>
                  </a:lnTo>
                  <a:lnTo>
                    <a:pt x="295" y="45"/>
                  </a:lnTo>
                  <a:lnTo>
                    <a:pt x="270" y="42"/>
                  </a:lnTo>
                  <a:lnTo>
                    <a:pt x="242" y="41"/>
                  </a:lnTo>
                  <a:lnTo>
                    <a:pt x="242" y="41"/>
                  </a:lnTo>
                  <a:lnTo>
                    <a:pt x="230" y="42"/>
                  </a:lnTo>
                  <a:lnTo>
                    <a:pt x="215" y="42"/>
                  </a:lnTo>
                  <a:lnTo>
                    <a:pt x="197" y="46"/>
                  </a:lnTo>
                  <a:lnTo>
                    <a:pt x="178" y="50"/>
                  </a:lnTo>
                  <a:lnTo>
                    <a:pt x="169" y="53"/>
                  </a:lnTo>
                  <a:lnTo>
                    <a:pt x="161" y="58"/>
                  </a:lnTo>
                  <a:lnTo>
                    <a:pt x="153" y="63"/>
                  </a:lnTo>
                  <a:lnTo>
                    <a:pt x="146" y="70"/>
                  </a:lnTo>
                  <a:lnTo>
                    <a:pt x="139" y="77"/>
                  </a:lnTo>
                  <a:lnTo>
                    <a:pt x="136" y="86"/>
                  </a:lnTo>
                  <a:lnTo>
                    <a:pt x="132" y="96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23"/>
                  </a:lnTo>
                  <a:lnTo>
                    <a:pt x="132" y="138"/>
                  </a:lnTo>
                  <a:lnTo>
                    <a:pt x="134" y="153"/>
                  </a:lnTo>
                  <a:lnTo>
                    <a:pt x="141" y="168"/>
                  </a:lnTo>
                  <a:lnTo>
                    <a:pt x="147" y="184"/>
                  </a:lnTo>
                  <a:lnTo>
                    <a:pt x="156" y="198"/>
                  </a:lnTo>
                  <a:lnTo>
                    <a:pt x="164" y="213"/>
                  </a:lnTo>
                  <a:lnTo>
                    <a:pt x="176" y="227"/>
                  </a:lnTo>
                  <a:lnTo>
                    <a:pt x="187" y="240"/>
                  </a:lnTo>
                  <a:lnTo>
                    <a:pt x="200" y="251"/>
                  </a:lnTo>
                  <a:lnTo>
                    <a:pt x="213" y="263"/>
                  </a:lnTo>
                  <a:lnTo>
                    <a:pt x="227" y="271"/>
                  </a:lnTo>
                  <a:lnTo>
                    <a:pt x="241" y="280"/>
                  </a:lnTo>
                  <a:lnTo>
                    <a:pt x="255" y="286"/>
                  </a:lnTo>
                  <a:lnTo>
                    <a:pt x="270" y="291"/>
                  </a:lnTo>
                  <a:lnTo>
                    <a:pt x="285" y="294"/>
                  </a:lnTo>
                  <a:lnTo>
                    <a:pt x="285" y="294"/>
                  </a:lnTo>
                  <a:lnTo>
                    <a:pt x="299" y="295"/>
                  </a:lnTo>
                  <a:lnTo>
                    <a:pt x="314" y="294"/>
                  </a:lnTo>
                  <a:lnTo>
                    <a:pt x="328" y="293"/>
                  </a:lnTo>
                  <a:lnTo>
                    <a:pt x="342" y="289"/>
                  </a:lnTo>
                  <a:lnTo>
                    <a:pt x="354" y="285"/>
                  </a:lnTo>
                  <a:lnTo>
                    <a:pt x="367" y="279"/>
                  </a:lnTo>
                  <a:lnTo>
                    <a:pt x="378" y="273"/>
                  </a:lnTo>
                  <a:lnTo>
                    <a:pt x="389" y="265"/>
                  </a:lnTo>
                  <a:lnTo>
                    <a:pt x="400" y="257"/>
                  </a:lnTo>
                  <a:lnTo>
                    <a:pt x="408" y="249"/>
                  </a:lnTo>
                  <a:lnTo>
                    <a:pt x="416" y="239"/>
                  </a:lnTo>
                  <a:lnTo>
                    <a:pt x="423" y="228"/>
                  </a:lnTo>
                  <a:lnTo>
                    <a:pt x="428" y="217"/>
                  </a:lnTo>
                  <a:lnTo>
                    <a:pt x="433" y="206"/>
                  </a:lnTo>
                  <a:lnTo>
                    <a:pt x="436" y="194"/>
                  </a:lnTo>
                  <a:lnTo>
                    <a:pt x="43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83AD"/>
                </a:solidFill>
              </a:endParaRPr>
            </a:p>
          </p:txBody>
        </p:sp>
        <p:sp>
          <p:nvSpPr>
            <p:cNvPr id="18" name="Freeform 35"/>
            <p:cNvSpPr>
              <a:spLocks noEditPoints="1"/>
            </p:cNvSpPr>
            <p:nvPr/>
          </p:nvSpPr>
          <p:spPr bwMode="auto">
            <a:xfrm>
              <a:off x="630238" y="4522788"/>
              <a:ext cx="127000" cy="103187"/>
            </a:xfrm>
            <a:custGeom>
              <a:avLst/>
              <a:gdLst>
                <a:gd name="T0" fmla="*/ 121 w 239"/>
                <a:gd name="T1" fmla="*/ 193 h 193"/>
                <a:gd name="T2" fmla="*/ 100 w 239"/>
                <a:gd name="T3" fmla="*/ 188 h 193"/>
                <a:gd name="T4" fmla="*/ 78 w 239"/>
                <a:gd name="T5" fmla="*/ 178 h 193"/>
                <a:gd name="T6" fmla="*/ 57 w 239"/>
                <a:gd name="T7" fmla="*/ 161 h 193"/>
                <a:gd name="T8" fmla="*/ 37 w 239"/>
                <a:gd name="T9" fmla="*/ 141 h 193"/>
                <a:gd name="T10" fmla="*/ 28 w 239"/>
                <a:gd name="T11" fmla="*/ 130 h 193"/>
                <a:gd name="T12" fmla="*/ 14 w 239"/>
                <a:gd name="T13" fmla="*/ 106 h 193"/>
                <a:gd name="T14" fmla="*/ 4 w 239"/>
                <a:gd name="T15" fmla="*/ 83 h 193"/>
                <a:gd name="T16" fmla="*/ 0 w 239"/>
                <a:gd name="T17" fmla="*/ 60 h 193"/>
                <a:gd name="T18" fmla="*/ 0 w 239"/>
                <a:gd name="T19" fmla="*/ 50 h 193"/>
                <a:gd name="T20" fmla="*/ 3 w 239"/>
                <a:gd name="T21" fmla="*/ 35 h 193"/>
                <a:gd name="T22" fmla="*/ 10 w 239"/>
                <a:gd name="T23" fmla="*/ 24 h 193"/>
                <a:gd name="T24" fmla="*/ 20 w 239"/>
                <a:gd name="T25" fmla="*/ 15 h 193"/>
                <a:gd name="T26" fmla="*/ 46 w 239"/>
                <a:gd name="T27" fmla="*/ 5 h 193"/>
                <a:gd name="T28" fmla="*/ 73 w 239"/>
                <a:gd name="T29" fmla="*/ 1 h 193"/>
                <a:gd name="T30" fmla="*/ 87 w 239"/>
                <a:gd name="T31" fmla="*/ 0 h 193"/>
                <a:gd name="T32" fmla="*/ 132 w 239"/>
                <a:gd name="T33" fmla="*/ 4 h 193"/>
                <a:gd name="T34" fmla="*/ 170 w 239"/>
                <a:gd name="T35" fmla="*/ 14 h 193"/>
                <a:gd name="T36" fmla="*/ 199 w 239"/>
                <a:gd name="T37" fmla="*/ 28 h 193"/>
                <a:gd name="T38" fmla="*/ 219 w 239"/>
                <a:gd name="T39" fmla="*/ 44 h 193"/>
                <a:gd name="T40" fmla="*/ 225 w 239"/>
                <a:gd name="T41" fmla="*/ 52 h 193"/>
                <a:gd name="T42" fmla="*/ 234 w 239"/>
                <a:gd name="T43" fmla="*/ 68 h 193"/>
                <a:gd name="T44" fmla="*/ 238 w 239"/>
                <a:gd name="T45" fmla="*/ 83 h 193"/>
                <a:gd name="T46" fmla="*/ 239 w 239"/>
                <a:gd name="T47" fmla="*/ 107 h 193"/>
                <a:gd name="T48" fmla="*/ 238 w 239"/>
                <a:gd name="T49" fmla="*/ 120 h 193"/>
                <a:gd name="T50" fmla="*/ 229 w 239"/>
                <a:gd name="T51" fmla="*/ 142 h 193"/>
                <a:gd name="T52" fmla="*/ 215 w 239"/>
                <a:gd name="T53" fmla="*/ 160 h 193"/>
                <a:gd name="T54" fmla="*/ 199 w 239"/>
                <a:gd name="T55" fmla="*/ 173 h 193"/>
                <a:gd name="T56" fmla="*/ 181 w 239"/>
                <a:gd name="T57" fmla="*/ 183 h 193"/>
                <a:gd name="T58" fmla="*/ 154 w 239"/>
                <a:gd name="T59" fmla="*/ 190 h 193"/>
                <a:gd name="T60" fmla="*/ 121 w 239"/>
                <a:gd name="T61" fmla="*/ 193 h 193"/>
                <a:gd name="T62" fmla="*/ 212 w 239"/>
                <a:gd name="T63" fmla="*/ 83 h 193"/>
                <a:gd name="T64" fmla="*/ 209 w 239"/>
                <a:gd name="T65" fmla="*/ 65 h 193"/>
                <a:gd name="T66" fmla="*/ 196 w 239"/>
                <a:gd name="T67" fmla="*/ 50 h 193"/>
                <a:gd name="T68" fmla="*/ 174 w 239"/>
                <a:gd name="T69" fmla="*/ 39 h 193"/>
                <a:gd name="T70" fmla="*/ 141 w 239"/>
                <a:gd name="T71" fmla="*/ 31 h 193"/>
                <a:gd name="T72" fmla="*/ 129 w 239"/>
                <a:gd name="T73" fmla="*/ 31 h 193"/>
                <a:gd name="T74" fmla="*/ 115 w 239"/>
                <a:gd name="T75" fmla="*/ 34 h 193"/>
                <a:gd name="T76" fmla="*/ 103 w 239"/>
                <a:gd name="T77" fmla="*/ 42 h 193"/>
                <a:gd name="T78" fmla="*/ 98 w 239"/>
                <a:gd name="T79" fmla="*/ 55 h 193"/>
                <a:gd name="T80" fmla="*/ 98 w 239"/>
                <a:gd name="T81" fmla="*/ 67 h 193"/>
                <a:gd name="T82" fmla="*/ 107 w 239"/>
                <a:gd name="T83" fmla="*/ 89 h 193"/>
                <a:gd name="T84" fmla="*/ 125 w 239"/>
                <a:gd name="T85" fmla="*/ 110 h 193"/>
                <a:gd name="T86" fmla="*/ 141 w 239"/>
                <a:gd name="T87" fmla="*/ 121 h 193"/>
                <a:gd name="T88" fmla="*/ 154 w 239"/>
                <a:gd name="T89" fmla="*/ 123 h 193"/>
                <a:gd name="T90" fmla="*/ 160 w 239"/>
                <a:gd name="T91" fmla="*/ 125 h 193"/>
                <a:gd name="T92" fmla="*/ 179 w 239"/>
                <a:gd name="T93" fmla="*/ 121 h 193"/>
                <a:gd name="T94" fmla="*/ 195 w 239"/>
                <a:gd name="T95" fmla="*/ 112 h 193"/>
                <a:gd name="T96" fmla="*/ 206 w 239"/>
                <a:gd name="T97" fmla="*/ 99 h 193"/>
                <a:gd name="T98" fmla="*/ 212 w 239"/>
                <a:gd name="T99" fmla="*/ 8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93">
                  <a:moveTo>
                    <a:pt x="121" y="193"/>
                  </a:moveTo>
                  <a:lnTo>
                    <a:pt x="121" y="193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83"/>
                  </a:lnTo>
                  <a:lnTo>
                    <a:pt x="78" y="178"/>
                  </a:lnTo>
                  <a:lnTo>
                    <a:pt x="67" y="170"/>
                  </a:lnTo>
                  <a:lnTo>
                    <a:pt x="57" y="161"/>
                  </a:lnTo>
                  <a:lnTo>
                    <a:pt x="47" y="152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28" y="130"/>
                  </a:lnTo>
                  <a:lnTo>
                    <a:pt x="20" y="118"/>
                  </a:lnTo>
                  <a:lnTo>
                    <a:pt x="14" y="106"/>
                  </a:lnTo>
                  <a:lnTo>
                    <a:pt x="8" y="94"/>
                  </a:lnTo>
                  <a:lnTo>
                    <a:pt x="4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5" y="19"/>
                  </a:lnTo>
                  <a:lnTo>
                    <a:pt x="20" y="15"/>
                  </a:lnTo>
                  <a:lnTo>
                    <a:pt x="32" y="9"/>
                  </a:lnTo>
                  <a:lnTo>
                    <a:pt x="46" y="5"/>
                  </a:lnTo>
                  <a:lnTo>
                    <a:pt x="59" y="2"/>
                  </a:lnTo>
                  <a:lnTo>
                    <a:pt x="73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1" y="1"/>
                  </a:lnTo>
                  <a:lnTo>
                    <a:pt x="132" y="4"/>
                  </a:lnTo>
                  <a:lnTo>
                    <a:pt x="152" y="7"/>
                  </a:lnTo>
                  <a:lnTo>
                    <a:pt x="170" y="14"/>
                  </a:lnTo>
                  <a:lnTo>
                    <a:pt x="186" y="20"/>
                  </a:lnTo>
                  <a:lnTo>
                    <a:pt x="199" y="28"/>
                  </a:lnTo>
                  <a:lnTo>
                    <a:pt x="210" y="3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5" y="52"/>
                  </a:lnTo>
                  <a:lnTo>
                    <a:pt x="230" y="60"/>
                  </a:lnTo>
                  <a:lnTo>
                    <a:pt x="234" y="68"/>
                  </a:lnTo>
                  <a:lnTo>
                    <a:pt x="237" y="76"/>
                  </a:lnTo>
                  <a:lnTo>
                    <a:pt x="238" y="83"/>
                  </a:lnTo>
                  <a:lnTo>
                    <a:pt x="239" y="92"/>
                  </a:lnTo>
                  <a:lnTo>
                    <a:pt x="239" y="107"/>
                  </a:lnTo>
                  <a:lnTo>
                    <a:pt x="239" y="107"/>
                  </a:lnTo>
                  <a:lnTo>
                    <a:pt x="238" y="120"/>
                  </a:lnTo>
                  <a:lnTo>
                    <a:pt x="234" y="132"/>
                  </a:lnTo>
                  <a:lnTo>
                    <a:pt x="229" y="142"/>
                  </a:lnTo>
                  <a:lnTo>
                    <a:pt x="223" y="151"/>
                  </a:lnTo>
                  <a:lnTo>
                    <a:pt x="215" y="160"/>
                  </a:lnTo>
                  <a:lnTo>
                    <a:pt x="208" y="166"/>
                  </a:lnTo>
                  <a:lnTo>
                    <a:pt x="199" y="173"/>
                  </a:lnTo>
                  <a:lnTo>
                    <a:pt x="190" y="178"/>
                  </a:lnTo>
                  <a:lnTo>
                    <a:pt x="181" y="183"/>
                  </a:lnTo>
                  <a:lnTo>
                    <a:pt x="173" y="186"/>
                  </a:lnTo>
                  <a:lnTo>
                    <a:pt x="154" y="190"/>
                  </a:lnTo>
                  <a:lnTo>
                    <a:pt x="136" y="193"/>
                  </a:lnTo>
                  <a:lnTo>
                    <a:pt x="121" y="193"/>
                  </a:lnTo>
                  <a:close/>
                  <a:moveTo>
                    <a:pt x="212" y="83"/>
                  </a:moveTo>
                  <a:lnTo>
                    <a:pt x="212" y="83"/>
                  </a:lnTo>
                  <a:lnTo>
                    <a:pt x="212" y="74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6" y="50"/>
                  </a:lnTo>
                  <a:lnTo>
                    <a:pt x="186" y="44"/>
                  </a:lnTo>
                  <a:lnTo>
                    <a:pt x="174" y="39"/>
                  </a:lnTo>
                  <a:lnTo>
                    <a:pt x="159" y="34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29" y="31"/>
                  </a:lnTo>
                  <a:lnTo>
                    <a:pt x="122" y="33"/>
                  </a:lnTo>
                  <a:lnTo>
                    <a:pt x="115" y="34"/>
                  </a:lnTo>
                  <a:lnTo>
                    <a:pt x="108" y="38"/>
                  </a:lnTo>
                  <a:lnTo>
                    <a:pt x="103" y="42"/>
                  </a:lnTo>
                  <a:lnTo>
                    <a:pt x="100" y="48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8" y="67"/>
                  </a:lnTo>
                  <a:lnTo>
                    <a:pt x="102" y="78"/>
                  </a:lnTo>
                  <a:lnTo>
                    <a:pt x="107" y="89"/>
                  </a:lnTo>
                  <a:lnTo>
                    <a:pt x="115" y="101"/>
                  </a:lnTo>
                  <a:lnTo>
                    <a:pt x="125" y="110"/>
                  </a:lnTo>
                  <a:lnTo>
                    <a:pt x="135" y="117"/>
                  </a:lnTo>
                  <a:lnTo>
                    <a:pt x="141" y="121"/>
                  </a:lnTo>
                  <a:lnTo>
                    <a:pt x="147" y="122"/>
                  </a:lnTo>
                  <a:lnTo>
                    <a:pt x="154" y="123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70" y="123"/>
                  </a:lnTo>
                  <a:lnTo>
                    <a:pt x="179" y="121"/>
                  </a:lnTo>
                  <a:lnTo>
                    <a:pt x="188" y="117"/>
                  </a:lnTo>
                  <a:lnTo>
                    <a:pt x="195" y="112"/>
                  </a:lnTo>
                  <a:lnTo>
                    <a:pt x="201" y="107"/>
                  </a:lnTo>
                  <a:lnTo>
                    <a:pt x="206" y="99"/>
                  </a:lnTo>
                  <a:lnTo>
                    <a:pt x="210" y="92"/>
                  </a:lnTo>
                  <a:lnTo>
                    <a:pt x="2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83AD"/>
                </a:solidFill>
              </a:endParaRPr>
            </a:p>
          </p:txBody>
        </p:sp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1165225" y="4554538"/>
              <a:ext cx="131762" cy="184150"/>
            </a:xfrm>
            <a:custGeom>
              <a:avLst/>
              <a:gdLst>
                <a:gd name="T0" fmla="*/ 148 w 248"/>
                <a:gd name="T1" fmla="*/ 179 h 348"/>
                <a:gd name="T2" fmla="*/ 102 w 248"/>
                <a:gd name="T3" fmla="*/ 183 h 348"/>
                <a:gd name="T4" fmla="*/ 73 w 248"/>
                <a:gd name="T5" fmla="*/ 193 h 348"/>
                <a:gd name="T6" fmla="*/ 64 w 248"/>
                <a:gd name="T7" fmla="*/ 200 h 348"/>
                <a:gd name="T8" fmla="*/ 59 w 248"/>
                <a:gd name="T9" fmla="*/ 212 h 348"/>
                <a:gd name="T10" fmla="*/ 54 w 248"/>
                <a:gd name="T11" fmla="*/ 247 h 348"/>
                <a:gd name="T12" fmla="*/ 58 w 248"/>
                <a:gd name="T13" fmla="*/ 275 h 348"/>
                <a:gd name="T14" fmla="*/ 69 w 248"/>
                <a:gd name="T15" fmla="*/ 291 h 348"/>
                <a:gd name="T16" fmla="*/ 87 w 248"/>
                <a:gd name="T17" fmla="*/ 300 h 348"/>
                <a:gd name="T18" fmla="*/ 111 w 248"/>
                <a:gd name="T19" fmla="*/ 302 h 348"/>
                <a:gd name="T20" fmla="*/ 142 w 248"/>
                <a:gd name="T21" fmla="*/ 300 h 348"/>
                <a:gd name="T22" fmla="*/ 172 w 248"/>
                <a:gd name="T23" fmla="*/ 288 h 348"/>
                <a:gd name="T24" fmla="*/ 244 w 248"/>
                <a:gd name="T25" fmla="*/ 339 h 348"/>
                <a:gd name="T26" fmla="*/ 237 w 248"/>
                <a:gd name="T27" fmla="*/ 343 h 348"/>
                <a:gd name="T28" fmla="*/ 203 w 248"/>
                <a:gd name="T29" fmla="*/ 341 h 348"/>
                <a:gd name="T30" fmla="*/ 196 w 248"/>
                <a:gd name="T31" fmla="*/ 335 h 348"/>
                <a:gd name="T32" fmla="*/ 195 w 248"/>
                <a:gd name="T33" fmla="*/ 317 h 348"/>
                <a:gd name="T34" fmla="*/ 150 w 248"/>
                <a:gd name="T35" fmla="*/ 339 h 348"/>
                <a:gd name="T36" fmla="*/ 113 w 248"/>
                <a:gd name="T37" fmla="*/ 346 h 348"/>
                <a:gd name="T38" fmla="*/ 81 w 248"/>
                <a:gd name="T39" fmla="*/ 346 h 348"/>
                <a:gd name="T40" fmla="*/ 54 w 248"/>
                <a:gd name="T41" fmla="*/ 340 h 348"/>
                <a:gd name="T42" fmla="*/ 30 w 248"/>
                <a:gd name="T43" fmla="*/ 326 h 348"/>
                <a:gd name="T44" fmla="*/ 18 w 248"/>
                <a:gd name="T45" fmla="*/ 312 h 348"/>
                <a:gd name="T46" fmla="*/ 9 w 248"/>
                <a:gd name="T47" fmla="*/ 295 h 348"/>
                <a:gd name="T48" fmla="*/ 0 w 248"/>
                <a:gd name="T49" fmla="*/ 261 h 348"/>
                <a:gd name="T50" fmla="*/ 0 w 248"/>
                <a:gd name="T51" fmla="*/ 239 h 348"/>
                <a:gd name="T52" fmla="*/ 4 w 248"/>
                <a:gd name="T53" fmla="*/ 205 h 348"/>
                <a:gd name="T54" fmla="*/ 13 w 248"/>
                <a:gd name="T55" fmla="*/ 188 h 348"/>
                <a:gd name="T56" fmla="*/ 33 w 248"/>
                <a:gd name="T57" fmla="*/ 165 h 348"/>
                <a:gd name="T58" fmla="*/ 53 w 248"/>
                <a:gd name="T59" fmla="*/ 154 h 348"/>
                <a:gd name="T60" fmla="*/ 79 w 248"/>
                <a:gd name="T61" fmla="*/ 146 h 348"/>
                <a:gd name="T62" fmla="*/ 128 w 248"/>
                <a:gd name="T63" fmla="*/ 140 h 348"/>
                <a:gd name="T64" fmla="*/ 194 w 248"/>
                <a:gd name="T65" fmla="*/ 116 h 348"/>
                <a:gd name="T66" fmla="*/ 190 w 248"/>
                <a:gd name="T67" fmla="*/ 82 h 348"/>
                <a:gd name="T68" fmla="*/ 179 w 248"/>
                <a:gd name="T69" fmla="*/ 60 h 348"/>
                <a:gd name="T70" fmla="*/ 171 w 248"/>
                <a:gd name="T71" fmla="*/ 54 h 348"/>
                <a:gd name="T72" fmla="*/ 128 w 248"/>
                <a:gd name="T73" fmla="*/ 45 h 348"/>
                <a:gd name="T74" fmla="*/ 76 w 248"/>
                <a:gd name="T75" fmla="*/ 46 h 348"/>
                <a:gd name="T76" fmla="*/ 32 w 248"/>
                <a:gd name="T77" fmla="*/ 50 h 348"/>
                <a:gd name="T78" fmla="*/ 23 w 248"/>
                <a:gd name="T79" fmla="*/ 49 h 348"/>
                <a:gd name="T80" fmla="*/ 20 w 248"/>
                <a:gd name="T81" fmla="*/ 40 h 348"/>
                <a:gd name="T82" fmla="*/ 20 w 248"/>
                <a:gd name="T83" fmla="*/ 15 h 348"/>
                <a:gd name="T84" fmla="*/ 33 w 248"/>
                <a:gd name="T85" fmla="*/ 7 h 348"/>
                <a:gd name="T86" fmla="*/ 74 w 248"/>
                <a:gd name="T87" fmla="*/ 1 h 348"/>
                <a:gd name="T88" fmla="*/ 128 w 248"/>
                <a:gd name="T89" fmla="*/ 0 h 348"/>
                <a:gd name="T90" fmla="*/ 171 w 248"/>
                <a:gd name="T91" fmla="*/ 4 h 348"/>
                <a:gd name="T92" fmla="*/ 204 w 248"/>
                <a:gd name="T93" fmla="*/ 16 h 348"/>
                <a:gd name="T94" fmla="*/ 220 w 248"/>
                <a:gd name="T95" fmla="*/ 30 h 348"/>
                <a:gd name="T96" fmla="*/ 238 w 248"/>
                <a:gd name="T97" fmla="*/ 57 h 348"/>
                <a:gd name="T98" fmla="*/ 247 w 248"/>
                <a:gd name="T99" fmla="*/ 89 h 348"/>
                <a:gd name="T100" fmla="*/ 248 w 248"/>
                <a:gd name="T101" fmla="*/ 330 h 348"/>
                <a:gd name="T102" fmla="*/ 244 w 248"/>
                <a:gd name="T103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8" h="348">
                  <a:moveTo>
                    <a:pt x="194" y="179"/>
                  </a:moveTo>
                  <a:lnTo>
                    <a:pt x="148" y="179"/>
                  </a:lnTo>
                  <a:lnTo>
                    <a:pt x="148" y="179"/>
                  </a:lnTo>
                  <a:lnTo>
                    <a:pt x="123" y="180"/>
                  </a:lnTo>
                  <a:lnTo>
                    <a:pt x="102" y="183"/>
                  </a:lnTo>
                  <a:lnTo>
                    <a:pt x="102" y="183"/>
                  </a:lnTo>
                  <a:lnTo>
                    <a:pt x="86" y="186"/>
                  </a:lnTo>
                  <a:lnTo>
                    <a:pt x="79" y="189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68" y="196"/>
                  </a:lnTo>
                  <a:lnTo>
                    <a:pt x="64" y="200"/>
                  </a:lnTo>
                  <a:lnTo>
                    <a:pt x="62" y="205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5" y="224"/>
                  </a:lnTo>
                  <a:lnTo>
                    <a:pt x="54" y="23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5" y="262"/>
                  </a:lnTo>
                  <a:lnTo>
                    <a:pt x="58" y="275"/>
                  </a:lnTo>
                  <a:lnTo>
                    <a:pt x="63" y="285"/>
                  </a:lnTo>
                  <a:lnTo>
                    <a:pt x="66" y="288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7" y="296"/>
                  </a:lnTo>
                  <a:lnTo>
                    <a:pt x="87" y="300"/>
                  </a:lnTo>
                  <a:lnTo>
                    <a:pt x="98" y="30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22" y="302"/>
                  </a:lnTo>
                  <a:lnTo>
                    <a:pt x="132" y="301"/>
                  </a:lnTo>
                  <a:lnTo>
                    <a:pt x="142" y="300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72" y="288"/>
                  </a:lnTo>
                  <a:lnTo>
                    <a:pt x="194" y="278"/>
                  </a:lnTo>
                  <a:lnTo>
                    <a:pt x="194" y="179"/>
                  </a:lnTo>
                  <a:close/>
                  <a:moveTo>
                    <a:pt x="244" y="339"/>
                  </a:moveTo>
                  <a:lnTo>
                    <a:pt x="244" y="339"/>
                  </a:lnTo>
                  <a:lnTo>
                    <a:pt x="240" y="341"/>
                  </a:lnTo>
                  <a:lnTo>
                    <a:pt x="237" y="343"/>
                  </a:lnTo>
                  <a:lnTo>
                    <a:pt x="208" y="343"/>
                  </a:lnTo>
                  <a:lnTo>
                    <a:pt x="208" y="343"/>
                  </a:lnTo>
                  <a:lnTo>
                    <a:pt x="203" y="341"/>
                  </a:lnTo>
                  <a:lnTo>
                    <a:pt x="199" y="339"/>
                  </a:lnTo>
                  <a:lnTo>
                    <a:pt x="199" y="339"/>
                  </a:lnTo>
                  <a:lnTo>
                    <a:pt x="196" y="335"/>
                  </a:lnTo>
                  <a:lnTo>
                    <a:pt x="195" y="330"/>
                  </a:lnTo>
                  <a:lnTo>
                    <a:pt x="195" y="317"/>
                  </a:lnTo>
                  <a:lnTo>
                    <a:pt x="195" y="317"/>
                  </a:lnTo>
                  <a:lnTo>
                    <a:pt x="172" y="329"/>
                  </a:lnTo>
                  <a:lnTo>
                    <a:pt x="150" y="339"/>
                  </a:lnTo>
                  <a:lnTo>
                    <a:pt x="150" y="339"/>
                  </a:lnTo>
                  <a:lnTo>
                    <a:pt x="138" y="343"/>
                  </a:lnTo>
                  <a:lnTo>
                    <a:pt x="126" y="345"/>
                  </a:lnTo>
                  <a:lnTo>
                    <a:pt x="113" y="346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81" y="346"/>
                  </a:lnTo>
                  <a:lnTo>
                    <a:pt x="63" y="343"/>
                  </a:lnTo>
                  <a:lnTo>
                    <a:pt x="63" y="343"/>
                  </a:lnTo>
                  <a:lnTo>
                    <a:pt x="54" y="340"/>
                  </a:lnTo>
                  <a:lnTo>
                    <a:pt x="45" y="336"/>
                  </a:lnTo>
                  <a:lnTo>
                    <a:pt x="38" y="331"/>
                  </a:lnTo>
                  <a:lnTo>
                    <a:pt x="30" y="326"/>
                  </a:lnTo>
                  <a:lnTo>
                    <a:pt x="30" y="326"/>
                  </a:lnTo>
                  <a:lnTo>
                    <a:pt x="24" y="320"/>
                  </a:lnTo>
                  <a:lnTo>
                    <a:pt x="18" y="312"/>
                  </a:lnTo>
                  <a:lnTo>
                    <a:pt x="13" y="30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5" y="285"/>
                  </a:lnTo>
                  <a:lnTo>
                    <a:pt x="3" y="273"/>
                  </a:lnTo>
                  <a:lnTo>
                    <a:pt x="0" y="261"/>
                  </a:lnTo>
                  <a:lnTo>
                    <a:pt x="0" y="247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8"/>
                  </a:lnTo>
                  <a:lnTo>
                    <a:pt x="3" y="217"/>
                  </a:lnTo>
                  <a:lnTo>
                    <a:pt x="4" y="205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13" y="188"/>
                  </a:lnTo>
                  <a:lnTo>
                    <a:pt x="18" y="179"/>
                  </a:lnTo>
                  <a:lnTo>
                    <a:pt x="25" y="171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43" y="159"/>
                  </a:lnTo>
                  <a:lnTo>
                    <a:pt x="53" y="154"/>
                  </a:lnTo>
                  <a:lnTo>
                    <a:pt x="66" y="150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94" y="144"/>
                  </a:lnTo>
                  <a:lnTo>
                    <a:pt x="111" y="141"/>
                  </a:lnTo>
                  <a:lnTo>
                    <a:pt x="128" y="140"/>
                  </a:lnTo>
                  <a:lnTo>
                    <a:pt x="148" y="140"/>
                  </a:lnTo>
                  <a:lnTo>
                    <a:pt x="194" y="140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2" y="97"/>
                  </a:lnTo>
                  <a:lnTo>
                    <a:pt x="190" y="82"/>
                  </a:lnTo>
                  <a:lnTo>
                    <a:pt x="186" y="70"/>
                  </a:lnTo>
                  <a:lnTo>
                    <a:pt x="182" y="65"/>
                  </a:lnTo>
                  <a:lnTo>
                    <a:pt x="179" y="60"/>
                  </a:lnTo>
                  <a:lnTo>
                    <a:pt x="179" y="60"/>
                  </a:lnTo>
                  <a:lnTo>
                    <a:pt x="175" y="58"/>
                  </a:lnTo>
                  <a:lnTo>
                    <a:pt x="171" y="54"/>
                  </a:lnTo>
                  <a:lnTo>
                    <a:pt x="159" y="49"/>
                  </a:lnTo>
                  <a:lnTo>
                    <a:pt x="145" y="46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99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0" y="45"/>
                  </a:lnTo>
                  <a:lnTo>
                    <a:pt x="20" y="4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5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99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9" y="1"/>
                  </a:lnTo>
                  <a:lnTo>
                    <a:pt x="171" y="4"/>
                  </a:lnTo>
                  <a:lnTo>
                    <a:pt x="184" y="7"/>
                  </a:lnTo>
                  <a:lnTo>
                    <a:pt x="194" y="11"/>
                  </a:lnTo>
                  <a:lnTo>
                    <a:pt x="204" y="16"/>
                  </a:lnTo>
                  <a:lnTo>
                    <a:pt x="213" y="23"/>
                  </a:lnTo>
                  <a:lnTo>
                    <a:pt x="220" y="30"/>
                  </a:lnTo>
                  <a:lnTo>
                    <a:pt x="220" y="30"/>
                  </a:lnTo>
                  <a:lnTo>
                    <a:pt x="226" y="38"/>
                  </a:lnTo>
                  <a:lnTo>
                    <a:pt x="233" y="46"/>
                  </a:lnTo>
                  <a:lnTo>
                    <a:pt x="238" y="57"/>
                  </a:lnTo>
                  <a:lnTo>
                    <a:pt x="242" y="67"/>
                  </a:lnTo>
                  <a:lnTo>
                    <a:pt x="244" y="78"/>
                  </a:lnTo>
                  <a:lnTo>
                    <a:pt x="247" y="89"/>
                  </a:lnTo>
                  <a:lnTo>
                    <a:pt x="248" y="102"/>
                  </a:lnTo>
                  <a:lnTo>
                    <a:pt x="248" y="116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48" y="335"/>
                  </a:lnTo>
                  <a:lnTo>
                    <a:pt x="244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83AD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/>
          </p:nvSpPr>
          <p:spPr bwMode="auto">
            <a:xfrm>
              <a:off x="1935163" y="4556125"/>
              <a:ext cx="152400" cy="244475"/>
            </a:xfrm>
            <a:custGeom>
              <a:avLst/>
              <a:gdLst>
                <a:gd name="T0" fmla="*/ 219 w 288"/>
                <a:gd name="T1" fmla="*/ 82 h 462"/>
                <a:gd name="T2" fmla="*/ 205 w 288"/>
                <a:gd name="T3" fmla="*/ 61 h 462"/>
                <a:gd name="T4" fmla="*/ 172 w 288"/>
                <a:gd name="T5" fmla="*/ 45 h 462"/>
                <a:gd name="T6" fmla="*/ 115 w 288"/>
                <a:gd name="T7" fmla="*/ 44 h 462"/>
                <a:gd name="T8" fmla="*/ 83 w 288"/>
                <a:gd name="T9" fmla="*/ 54 h 462"/>
                <a:gd name="T10" fmla="*/ 64 w 288"/>
                <a:gd name="T11" fmla="*/ 71 h 462"/>
                <a:gd name="T12" fmla="*/ 56 w 288"/>
                <a:gd name="T13" fmla="*/ 108 h 462"/>
                <a:gd name="T14" fmla="*/ 59 w 288"/>
                <a:gd name="T15" fmla="*/ 134 h 462"/>
                <a:gd name="T16" fmla="*/ 76 w 288"/>
                <a:gd name="T17" fmla="*/ 158 h 462"/>
                <a:gd name="T18" fmla="*/ 115 w 288"/>
                <a:gd name="T19" fmla="*/ 175 h 462"/>
                <a:gd name="T20" fmla="*/ 172 w 288"/>
                <a:gd name="T21" fmla="*/ 174 h 462"/>
                <a:gd name="T22" fmla="*/ 205 w 288"/>
                <a:gd name="T23" fmla="*/ 158 h 462"/>
                <a:gd name="T24" fmla="*/ 219 w 288"/>
                <a:gd name="T25" fmla="*/ 138 h 462"/>
                <a:gd name="T26" fmla="*/ 227 w 288"/>
                <a:gd name="T27" fmla="*/ 361 h 462"/>
                <a:gd name="T28" fmla="*/ 219 w 288"/>
                <a:gd name="T29" fmla="*/ 339 h 462"/>
                <a:gd name="T30" fmla="*/ 187 w 288"/>
                <a:gd name="T31" fmla="*/ 323 h 462"/>
                <a:gd name="T32" fmla="*/ 61 w 288"/>
                <a:gd name="T33" fmla="*/ 321 h 462"/>
                <a:gd name="T34" fmla="*/ 53 w 288"/>
                <a:gd name="T35" fmla="*/ 357 h 462"/>
                <a:gd name="T36" fmla="*/ 56 w 288"/>
                <a:gd name="T37" fmla="*/ 386 h 462"/>
                <a:gd name="T38" fmla="*/ 71 w 288"/>
                <a:gd name="T39" fmla="*/ 404 h 462"/>
                <a:gd name="T40" fmla="*/ 142 w 288"/>
                <a:gd name="T41" fmla="*/ 419 h 462"/>
                <a:gd name="T42" fmla="*/ 200 w 288"/>
                <a:gd name="T43" fmla="*/ 412 h 462"/>
                <a:gd name="T44" fmla="*/ 219 w 288"/>
                <a:gd name="T45" fmla="*/ 398 h 462"/>
                <a:gd name="T46" fmla="*/ 227 w 288"/>
                <a:gd name="T47" fmla="*/ 366 h 462"/>
                <a:gd name="T48" fmla="*/ 278 w 288"/>
                <a:gd name="T49" fmla="*/ 40 h 462"/>
                <a:gd name="T50" fmla="*/ 270 w 288"/>
                <a:gd name="T51" fmla="*/ 68 h 462"/>
                <a:gd name="T52" fmla="*/ 276 w 288"/>
                <a:gd name="T53" fmla="*/ 113 h 462"/>
                <a:gd name="T54" fmla="*/ 268 w 288"/>
                <a:gd name="T55" fmla="*/ 158 h 462"/>
                <a:gd name="T56" fmla="*/ 244 w 288"/>
                <a:gd name="T57" fmla="*/ 191 h 462"/>
                <a:gd name="T58" fmla="*/ 187 w 288"/>
                <a:gd name="T59" fmla="*/ 215 h 462"/>
                <a:gd name="T60" fmla="*/ 117 w 288"/>
                <a:gd name="T61" fmla="*/ 218 h 462"/>
                <a:gd name="T62" fmla="*/ 68 w 288"/>
                <a:gd name="T63" fmla="*/ 206 h 462"/>
                <a:gd name="T64" fmla="*/ 53 w 288"/>
                <a:gd name="T65" fmla="*/ 228 h 462"/>
                <a:gd name="T66" fmla="*/ 71 w 288"/>
                <a:gd name="T67" fmla="*/ 247 h 462"/>
                <a:gd name="T68" fmla="*/ 207 w 288"/>
                <a:gd name="T69" fmla="*/ 283 h 462"/>
                <a:gd name="T70" fmla="*/ 260 w 288"/>
                <a:gd name="T71" fmla="*/ 311 h 462"/>
                <a:gd name="T72" fmla="*/ 279 w 288"/>
                <a:gd name="T73" fmla="*/ 341 h 462"/>
                <a:gd name="T74" fmla="*/ 281 w 288"/>
                <a:gd name="T75" fmla="*/ 376 h 462"/>
                <a:gd name="T76" fmla="*/ 264 w 288"/>
                <a:gd name="T77" fmla="*/ 422 h 462"/>
                <a:gd name="T78" fmla="*/ 230 w 288"/>
                <a:gd name="T79" fmla="*/ 447 h 462"/>
                <a:gd name="T80" fmla="*/ 159 w 288"/>
                <a:gd name="T81" fmla="*/ 461 h 462"/>
                <a:gd name="T82" fmla="*/ 92 w 288"/>
                <a:gd name="T83" fmla="*/ 458 h 462"/>
                <a:gd name="T84" fmla="*/ 34 w 288"/>
                <a:gd name="T85" fmla="*/ 436 h 462"/>
                <a:gd name="T86" fmla="*/ 9 w 288"/>
                <a:gd name="T87" fmla="*/ 404 h 462"/>
                <a:gd name="T88" fmla="*/ 0 w 288"/>
                <a:gd name="T89" fmla="*/ 357 h 462"/>
                <a:gd name="T90" fmla="*/ 11 w 288"/>
                <a:gd name="T91" fmla="*/ 312 h 462"/>
                <a:gd name="T92" fmla="*/ 39 w 288"/>
                <a:gd name="T93" fmla="*/ 279 h 462"/>
                <a:gd name="T94" fmla="*/ 16 w 288"/>
                <a:gd name="T95" fmla="*/ 264 h 462"/>
                <a:gd name="T96" fmla="*/ 6 w 288"/>
                <a:gd name="T97" fmla="*/ 237 h 462"/>
                <a:gd name="T98" fmla="*/ 7 w 288"/>
                <a:gd name="T99" fmla="*/ 216 h 462"/>
                <a:gd name="T100" fmla="*/ 25 w 288"/>
                <a:gd name="T101" fmla="*/ 189 h 462"/>
                <a:gd name="T102" fmla="*/ 14 w 288"/>
                <a:gd name="T103" fmla="*/ 162 h 462"/>
                <a:gd name="T104" fmla="*/ 4 w 288"/>
                <a:gd name="T105" fmla="*/ 124 h 462"/>
                <a:gd name="T106" fmla="*/ 5 w 288"/>
                <a:gd name="T107" fmla="*/ 88 h 462"/>
                <a:gd name="T108" fmla="*/ 17 w 288"/>
                <a:gd name="T109" fmla="*/ 50 h 462"/>
                <a:gd name="T110" fmla="*/ 50 w 288"/>
                <a:gd name="T111" fmla="*/ 19 h 462"/>
                <a:gd name="T112" fmla="*/ 103 w 288"/>
                <a:gd name="T113" fmla="*/ 1 h 462"/>
                <a:gd name="T114" fmla="*/ 279 w 288"/>
                <a:gd name="T115" fmla="*/ 0 h 462"/>
                <a:gd name="T116" fmla="*/ 288 w 288"/>
                <a:gd name="T117" fmla="*/ 2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62">
                  <a:moveTo>
                    <a:pt x="222" y="108"/>
                  </a:moveTo>
                  <a:lnTo>
                    <a:pt x="222" y="108"/>
                  </a:lnTo>
                  <a:lnTo>
                    <a:pt x="221" y="94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16" y="77"/>
                  </a:lnTo>
                  <a:lnTo>
                    <a:pt x="214" y="71"/>
                  </a:lnTo>
                  <a:lnTo>
                    <a:pt x="210" y="66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0" y="58"/>
                  </a:lnTo>
                  <a:lnTo>
                    <a:pt x="195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2" y="45"/>
                  </a:lnTo>
                  <a:lnTo>
                    <a:pt x="162" y="44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27" y="42"/>
                  </a:lnTo>
                  <a:lnTo>
                    <a:pt x="115" y="44"/>
                  </a:lnTo>
                  <a:lnTo>
                    <a:pt x="105" y="45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89" y="51"/>
                  </a:lnTo>
                  <a:lnTo>
                    <a:pt x="83" y="54"/>
                  </a:lnTo>
                  <a:lnTo>
                    <a:pt x="76" y="5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4" y="71"/>
                  </a:lnTo>
                  <a:lnTo>
                    <a:pt x="61" y="78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6" y="108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8" y="123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71" y="155"/>
                  </a:lnTo>
                  <a:lnTo>
                    <a:pt x="71" y="155"/>
                  </a:lnTo>
                  <a:lnTo>
                    <a:pt x="76" y="158"/>
                  </a:lnTo>
                  <a:lnTo>
                    <a:pt x="82" y="163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5" y="172"/>
                  </a:lnTo>
                  <a:lnTo>
                    <a:pt x="115" y="175"/>
                  </a:lnTo>
                  <a:lnTo>
                    <a:pt x="127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62" y="175"/>
                  </a:lnTo>
                  <a:lnTo>
                    <a:pt x="172" y="174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95" y="166"/>
                  </a:lnTo>
                  <a:lnTo>
                    <a:pt x="200" y="162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10" y="155"/>
                  </a:lnTo>
                  <a:lnTo>
                    <a:pt x="214" y="150"/>
                  </a:lnTo>
                  <a:lnTo>
                    <a:pt x="216" y="145"/>
                  </a:lnTo>
                  <a:lnTo>
                    <a:pt x="219" y="138"/>
                  </a:lnTo>
                  <a:lnTo>
                    <a:pt x="219" y="138"/>
                  </a:lnTo>
                  <a:lnTo>
                    <a:pt x="221" y="127"/>
                  </a:lnTo>
                  <a:lnTo>
                    <a:pt x="222" y="113"/>
                  </a:lnTo>
                  <a:lnTo>
                    <a:pt x="222" y="108"/>
                  </a:lnTo>
                  <a:close/>
                  <a:moveTo>
                    <a:pt x="227" y="361"/>
                  </a:moveTo>
                  <a:lnTo>
                    <a:pt x="227" y="361"/>
                  </a:lnTo>
                  <a:lnTo>
                    <a:pt x="226" y="352"/>
                  </a:lnTo>
                  <a:lnTo>
                    <a:pt x="224" y="345"/>
                  </a:lnTo>
                  <a:lnTo>
                    <a:pt x="224" y="345"/>
                  </a:lnTo>
                  <a:lnTo>
                    <a:pt x="219" y="339"/>
                  </a:lnTo>
                  <a:lnTo>
                    <a:pt x="211" y="334"/>
                  </a:lnTo>
                  <a:lnTo>
                    <a:pt x="211" y="334"/>
                  </a:lnTo>
                  <a:lnTo>
                    <a:pt x="200" y="328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52" y="313"/>
                  </a:lnTo>
                  <a:lnTo>
                    <a:pt x="83" y="294"/>
                  </a:lnTo>
                  <a:lnTo>
                    <a:pt x="83" y="294"/>
                  </a:lnTo>
                  <a:lnTo>
                    <a:pt x="70" y="30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8" y="327"/>
                  </a:lnTo>
                  <a:lnTo>
                    <a:pt x="55" y="336"/>
                  </a:lnTo>
                  <a:lnTo>
                    <a:pt x="53" y="346"/>
                  </a:lnTo>
                  <a:lnTo>
                    <a:pt x="53" y="357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4" y="376"/>
                  </a:lnTo>
                  <a:lnTo>
                    <a:pt x="56" y="386"/>
                  </a:lnTo>
                  <a:lnTo>
                    <a:pt x="56" y="386"/>
                  </a:lnTo>
                  <a:lnTo>
                    <a:pt x="59" y="391"/>
                  </a:lnTo>
                  <a:lnTo>
                    <a:pt x="63" y="396"/>
                  </a:lnTo>
                  <a:lnTo>
                    <a:pt x="66" y="400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83" y="410"/>
                  </a:lnTo>
                  <a:lnTo>
                    <a:pt x="98" y="415"/>
                  </a:lnTo>
                  <a:lnTo>
                    <a:pt x="98" y="415"/>
                  </a:lnTo>
                  <a:lnTo>
                    <a:pt x="118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66" y="419"/>
                  </a:lnTo>
                  <a:lnTo>
                    <a:pt x="185" y="415"/>
                  </a:lnTo>
                  <a:lnTo>
                    <a:pt x="185" y="415"/>
                  </a:lnTo>
                  <a:lnTo>
                    <a:pt x="200" y="412"/>
                  </a:lnTo>
                  <a:lnTo>
                    <a:pt x="205" y="409"/>
                  </a:lnTo>
                  <a:lnTo>
                    <a:pt x="211" y="405"/>
                  </a:lnTo>
                  <a:lnTo>
                    <a:pt x="211" y="405"/>
                  </a:lnTo>
                  <a:lnTo>
                    <a:pt x="215" y="402"/>
                  </a:lnTo>
                  <a:lnTo>
                    <a:pt x="219" y="398"/>
                  </a:lnTo>
                  <a:lnTo>
                    <a:pt x="221" y="394"/>
                  </a:lnTo>
                  <a:lnTo>
                    <a:pt x="224" y="389"/>
                  </a:lnTo>
                  <a:lnTo>
                    <a:pt x="224" y="389"/>
                  </a:lnTo>
                  <a:lnTo>
                    <a:pt x="226" y="378"/>
                  </a:lnTo>
                  <a:lnTo>
                    <a:pt x="227" y="366"/>
                  </a:lnTo>
                  <a:lnTo>
                    <a:pt x="227" y="361"/>
                  </a:lnTo>
                  <a:close/>
                  <a:moveTo>
                    <a:pt x="285" y="37"/>
                  </a:moveTo>
                  <a:lnTo>
                    <a:pt x="285" y="37"/>
                  </a:lnTo>
                  <a:lnTo>
                    <a:pt x="281" y="39"/>
                  </a:lnTo>
                  <a:lnTo>
                    <a:pt x="278" y="40"/>
                  </a:lnTo>
                  <a:lnTo>
                    <a:pt x="255" y="45"/>
                  </a:lnTo>
                  <a:lnTo>
                    <a:pt x="255" y="45"/>
                  </a:lnTo>
                  <a:lnTo>
                    <a:pt x="263" y="55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3" y="77"/>
                  </a:lnTo>
                  <a:lnTo>
                    <a:pt x="274" y="85"/>
                  </a:lnTo>
                  <a:lnTo>
                    <a:pt x="275" y="97"/>
                  </a:lnTo>
                  <a:lnTo>
                    <a:pt x="276" y="108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5" y="126"/>
                  </a:lnTo>
                  <a:lnTo>
                    <a:pt x="274" y="137"/>
                  </a:lnTo>
                  <a:lnTo>
                    <a:pt x="271" y="148"/>
                  </a:lnTo>
                  <a:lnTo>
                    <a:pt x="268" y="158"/>
                  </a:lnTo>
                  <a:lnTo>
                    <a:pt x="264" y="167"/>
                  </a:lnTo>
                  <a:lnTo>
                    <a:pt x="258" y="176"/>
                  </a:lnTo>
                  <a:lnTo>
                    <a:pt x="251" y="185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35" y="197"/>
                  </a:lnTo>
                  <a:lnTo>
                    <a:pt x="225" y="204"/>
                  </a:lnTo>
                  <a:lnTo>
                    <a:pt x="214" y="208"/>
                  </a:lnTo>
                  <a:lnTo>
                    <a:pt x="201" y="211"/>
                  </a:lnTo>
                  <a:lnTo>
                    <a:pt x="187" y="215"/>
                  </a:lnTo>
                  <a:lnTo>
                    <a:pt x="172" y="216"/>
                  </a:lnTo>
                  <a:lnTo>
                    <a:pt x="157" y="218"/>
                  </a:lnTo>
                  <a:lnTo>
                    <a:pt x="139" y="219"/>
                  </a:lnTo>
                  <a:lnTo>
                    <a:pt x="139" y="219"/>
                  </a:lnTo>
                  <a:lnTo>
                    <a:pt x="117" y="218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83" y="211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1" y="210"/>
                  </a:lnTo>
                  <a:lnTo>
                    <a:pt x="56" y="215"/>
                  </a:lnTo>
                  <a:lnTo>
                    <a:pt x="54" y="221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34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63" y="244"/>
                  </a:lnTo>
                  <a:lnTo>
                    <a:pt x="71" y="247"/>
                  </a:lnTo>
                  <a:lnTo>
                    <a:pt x="163" y="271"/>
                  </a:lnTo>
                  <a:lnTo>
                    <a:pt x="163" y="271"/>
                  </a:lnTo>
                  <a:lnTo>
                    <a:pt x="186" y="277"/>
                  </a:lnTo>
                  <a:lnTo>
                    <a:pt x="207" y="283"/>
                  </a:lnTo>
                  <a:lnTo>
                    <a:pt x="207" y="283"/>
                  </a:lnTo>
                  <a:lnTo>
                    <a:pt x="227" y="291"/>
                  </a:lnTo>
                  <a:lnTo>
                    <a:pt x="245" y="299"/>
                  </a:lnTo>
                  <a:lnTo>
                    <a:pt x="245" y="299"/>
                  </a:lnTo>
                  <a:lnTo>
                    <a:pt x="253" y="305"/>
                  </a:lnTo>
                  <a:lnTo>
                    <a:pt x="260" y="311"/>
                  </a:lnTo>
                  <a:lnTo>
                    <a:pt x="266" y="317"/>
                  </a:lnTo>
                  <a:lnTo>
                    <a:pt x="271" y="325"/>
                  </a:lnTo>
                  <a:lnTo>
                    <a:pt x="271" y="325"/>
                  </a:lnTo>
                  <a:lnTo>
                    <a:pt x="276" y="332"/>
                  </a:lnTo>
                  <a:lnTo>
                    <a:pt x="279" y="341"/>
                  </a:lnTo>
                  <a:lnTo>
                    <a:pt x="281" y="351"/>
                  </a:lnTo>
                  <a:lnTo>
                    <a:pt x="281" y="361"/>
                  </a:lnTo>
                  <a:lnTo>
                    <a:pt x="281" y="366"/>
                  </a:lnTo>
                  <a:lnTo>
                    <a:pt x="281" y="366"/>
                  </a:lnTo>
                  <a:lnTo>
                    <a:pt x="281" y="376"/>
                  </a:lnTo>
                  <a:lnTo>
                    <a:pt x="279" y="386"/>
                  </a:lnTo>
                  <a:lnTo>
                    <a:pt x="276" y="396"/>
                  </a:lnTo>
                  <a:lnTo>
                    <a:pt x="274" y="405"/>
                  </a:lnTo>
                  <a:lnTo>
                    <a:pt x="269" y="414"/>
                  </a:lnTo>
                  <a:lnTo>
                    <a:pt x="264" y="422"/>
                  </a:lnTo>
                  <a:lnTo>
                    <a:pt x="256" y="429"/>
                  </a:lnTo>
                  <a:lnTo>
                    <a:pt x="249" y="436"/>
                  </a:lnTo>
                  <a:lnTo>
                    <a:pt x="249" y="436"/>
                  </a:lnTo>
                  <a:lnTo>
                    <a:pt x="240" y="442"/>
                  </a:lnTo>
                  <a:lnTo>
                    <a:pt x="230" y="447"/>
                  </a:lnTo>
                  <a:lnTo>
                    <a:pt x="219" y="452"/>
                  </a:lnTo>
                  <a:lnTo>
                    <a:pt x="206" y="456"/>
                  </a:lnTo>
                  <a:lnTo>
                    <a:pt x="192" y="458"/>
                  </a:lnTo>
                  <a:lnTo>
                    <a:pt x="176" y="459"/>
                  </a:lnTo>
                  <a:lnTo>
                    <a:pt x="159" y="461"/>
                  </a:lnTo>
                  <a:lnTo>
                    <a:pt x="142" y="462"/>
                  </a:lnTo>
                  <a:lnTo>
                    <a:pt x="142" y="462"/>
                  </a:lnTo>
                  <a:lnTo>
                    <a:pt x="123" y="461"/>
                  </a:lnTo>
                  <a:lnTo>
                    <a:pt x="107" y="459"/>
                  </a:lnTo>
                  <a:lnTo>
                    <a:pt x="92" y="458"/>
                  </a:lnTo>
                  <a:lnTo>
                    <a:pt x="78" y="454"/>
                  </a:lnTo>
                  <a:lnTo>
                    <a:pt x="65" y="452"/>
                  </a:lnTo>
                  <a:lnTo>
                    <a:pt x="54" y="447"/>
                  </a:lnTo>
                  <a:lnTo>
                    <a:pt x="43" y="442"/>
                  </a:lnTo>
                  <a:lnTo>
                    <a:pt x="34" y="436"/>
                  </a:lnTo>
                  <a:lnTo>
                    <a:pt x="34" y="436"/>
                  </a:lnTo>
                  <a:lnTo>
                    <a:pt x="26" y="428"/>
                  </a:lnTo>
                  <a:lnTo>
                    <a:pt x="19" y="420"/>
                  </a:lnTo>
                  <a:lnTo>
                    <a:pt x="14" y="413"/>
                  </a:lnTo>
                  <a:lnTo>
                    <a:pt x="9" y="404"/>
                  </a:lnTo>
                  <a:lnTo>
                    <a:pt x="5" y="395"/>
                  </a:lnTo>
                  <a:lnTo>
                    <a:pt x="2" y="385"/>
                  </a:lnTo>
                  <a:lnTo>
                    <a:pt x="0" y="375"/>
                  </a:lnTo>
                  <a:lnTo>
                    <a:pt x="0" y="36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345"/>
                  </a:lnTo>
                  <a:lnTo>
                    <a:pt x="2" y="334"/>
                  </a:lnTo>
                  <a:lnTo>
                    <a:pt x="6" y="32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7" y="302"/>
                  </a:lnTo>
                  <a:lnTo>
                    <a:pt x="24" y="293"/>
                  </a:lnTo>
                  <a:lnTo>
                    <a:pt x="31" y="286"/>
                  </a:lnTo>
                  <a:lnTo>
                    <a:pt x="39" y="279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7" y="274"/>
                  </a:lnTo>
                  <a:lnTo>
                    <a:pt x="21" y="269"/>
                  </a:lnTo>
                  <a:lnTo>
                    <a:pt x="16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0" y="250"/>
                  </a:lnTo>
                  <a:lnTo>
                    <a:pt x="7" y="244"/>
                  </a:lnTo>
                  <a:lnTo>
                    <a:pt x="6" y="237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9"/>
                  </a:lnTo>
                  <a:lnTo>
                    <a:pt x="6" y="223"/>
                  </a:lnTo>
                  <a:lnTo>
                    <a:pt x="7" y="216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5" y="199"/>
                  </a:lnTo>
                  <a:lnTo>
                    <a:pt x="20" y="194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31" y="185"/>
                  </a:lnTo>
                  <a:lnTo>
                    <a:pt x="25" y="177"/>
                  </a:lnTo>
                  <a:lnTo>
                    <a:pt x="19" y="170"/>
                  </a:lnTo>
                  <a:lnTo>
                    <a:pt x="14" y="162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5" y="134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5" y="88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4" y="59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1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88" y="5"/>
                  </a:lnTo>
                  <a:lnTo>
                    <a:pt x="103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8" y="7"/>
                  </a:lnTo>
                  <a:lnTo>
                    <a:pt x="288" y="12"/>
                  </a:lnTo>
                  <a:lnTo>
                    <a:pt x="288" y="29"/>
                  </a:lnTo>
                  <a:lnTo>
                    <a:pt x="288" y="29"/>
                  </a:lnTo>
                  <a:lnTo>
                    <a:pt x="288" y="34"/>
                  </a:lnTo>
                  <a:lnTo>
                    <a:pt x="28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83AD"/>
                </a:solidFill>
              </a:endParaRPr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2116138" y="4554538"/>
              <a:ext cx="142875" cy="184150"/>
            </a:xfrm>
            <a:custGeom>
              <a:avLst/>
              <a:gdLst>
                <a:gd name="T0" fmla="*/ 216 w 271"/>
                <a:gd name="T1" fmla="*/ 120 h 348"/>
                <a:gd name="T2" fmla="*/ 209 w 271"/>
                <a:gd name="T3" fmla="*/ 91 h 348"/>
                <a:gd name="T4" fmla="*/ 197 w 271"/>
                <a:gd name="T5" fmla="*/ 69 h 348"/>
                <a:gd name="T6" fmla="*/ 186 w 271"/>
                <a:gd name="T7" fmla="*/ 60 h 348"/>
                <a:gd name="T8" fmla="*/ 164 w 271"/>
                <a:gd name="T9" fmla="*/ 50 h 348"/>
                <a:gd name="T10" fmla="*/ 137 w 271"/>
                <a:gd name="T11" fmla="*/ 48 h 348"/>
                <a:gd name="T12" fmla="*/ 109 w 271"/>
                <a:gd name="T13" fmla="*/ 50 h 348"/>
                <a:gd name="T14" fmla="*/ 86 w 271"/>
                <a:gd name="T15" fmla="*/ 60 h 348"/>
                <a:gd name="T16" fmla="*/ 75 w 271"/>
                <a:gd name="T17" fmla="*/ 70 h 348"/>
                <a:gd name="T18" fmla="*/ 62 w 271"/>
                <a:gd name="T19" fmla="*/ 92 h 348"/>
                <a:gd name="T20" fmla="*/ 55 w 271"/>
                <a:gd name="T21" fmla="*/ 121 h 348"/>
                <a:gd name="T22" fmla="*/ 217 w 271"/>
                <a:gd name="T23" fmla="*/ 150 h 348"/>
                <a:gd name="T24" fmla="*/ 54 w 271"/>
                <a:gd name="T25" fmla="*/ 191 h 348"/>
                <a:gd name="T26" fmla="*/ 55 w 271"/>
                <a:gd name="T27" fmla="*/ 225 h 348"/>
                <a:gd name="T28" fmla="*/ 62 w 271"/>
                <a:gd name="T29" fmla="*/ 256 h 348"/>
                <a:gd name="T30" fmla="*/ 75 w 271"/>
                <a:gd name="T31" fmla="*/ 277 h 348"/>
                <a:gd name="T32" fmla="*/ 88 w 271"/>
                <a:gd name="T33" fmla="*/ 287 h 348"/>
                <a:gd name="T34" fmla="*/ 110 w 271"/>
                <a:gd name="T35" fmla="*/ 297 h 348"/>
                <a:gd name="T36" fmla="*/ 139 w 271"/>
                <a:gd name="T37" fmla="*/ 301 h 348"/>
                <a:gd name="T38" fmla="*/ 197 w 271"/>
                <a:gd name="T39" fmla="*/ 298 h 348"/>
                <a:gd name="T40" fmla="*/ 248 w 271"/>
                <a:gd name="T41" fmla="*/ 293 h 348"/>
                <a:gd name="T42" fmla="*/ 255 w 271"/>
                <a:gd name="T43" fmla="*/ 295 h 348"/>
                <a:gd name="T44" fmla="*/ 261 w 271"/>
                <a:gd name="T45" fmla="*/ 298 h 348"/>
                <a:gd name="T46" fmla="*/ 261 w 271"/>
                <a:gd name="T47" fmla="*/ 324 h 348"/>
                <a:gd name="T48" fmla="*/ 259 w 271"/>
                <a:gd name="T49" fmla="*/ 332 h 348"/>
                <a:gd name="T50" fmla="*/ 250 w 271"/>
                <a:gd name="T51" fmla="*/ 338 h 348"/>
                <a:gd name="T52" fmla="*/ 197 w 271"/>
                <a:gd name="T53" fmla="*/ 345 h 348"/>
                <a:gd name="T54" fmla="*/ 139 w 271"/>
                <a:gd name="T55" fmla="*/ 348 h 348"/>
                <a:gd name="T56" fmla="*/ 100 w 271"/>
                <a:gd name="T57" fmla="*/ 344 h 348"/>
                <a:gd name="T58" fmla="*/ 75 w 271"/>
                <a:gd name="T59" fmla="*/ 336 h 348"/>
                <a:gd name="T60" fmla="*/ 42 w 271"/>
                <a:gd name="T61" fmla="*/ 317 h 348"/>
                <a:gd name="T62" fmla="*/ 25 w 271"/>
                <a:gd name="T63" fmla="*/ 297 h 348"/>
                <a:gd name="T64" fmla="*/ 11 w 271"/>
                <a:gd name="T65" fmla="*/ 272 h 348"/>
                <a:gd name="T66" fmla="*/ 0 w 271"/>
                <a:gd name="T67" fmla="*/ 220 h 348"/>
                <a:gd name="T68" fmla="*/ 0 w 271"/>
                <a:gd name="T69" fmla="*/ 145 h 348"/>
                <a:gd name="T70" fmla="*/ 5 w 271"/>
                <a:gd name="T71" fmla="*/ 98 h 348"/>
                <a:gd name="T72" fmla="*/ 20 w 271"/>
                <a:gd name="T73" fmla="*/ 60 h 348"/>
                <a:gd name="T74" fmla="*/ 35 w 271"/>
                <a:gd name="T75" fmla="*/ 39 h 348"/>
                <a:gd name="T76" fmla="*/ 65 w 271"/>
                <a:gd name="T77" fmla="*/ 15 h 348"/>
                <a:gd name="T78" fmla="*/ 105 w 271"/>
                <a:gd name="T79" fmla="*/ 2 h 348"/>
                <a:gd name="T80" fmla="*/ 137 w 271"/>
                <a:gd name="T81" fmla="*/ 0 h 348"/>
                <a:gd name="T82" fmla="*/ 182 w 271"/>
                <a:gd name="T83" fmla="*/ 6 h 348"/>
                <a:gd name="T84" fmla="*/ 207 w 271"/>
                <a:gd name="T85" fmla="*/ 16 h 348"/>
                <a:gd name="T86" fmla="*/ 237 w 271"/>
                <a:gd name="T87" fmla="*/ 39 h 348"/>
                <a:gd name="T88" fmla="*/ 252 w 271"/>
                <a:gd name="T89" fmla="*/ 60 h 348"/>
                <a:gd name="T90" fmla="*/ 262 w 271"/>
                <a:gd name="T91" fmla="*/ 84 h 348"/>
                <a:gd name="T92" fmla="*/ 271 w 271"/>
                <a:gd name="T93" fmla="*/ 128 h 348"/>
                <a:gd name="T94" fmla="*/ 271 w 271"/>
                <a:gd name="T95" fmla="*/ 178 h 348"/>
                <a:gd name="T96" fmla="*/ 265 w 271"/>
                <a:gd name="T97" fmla="*/ 19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348">
                  <a:moveTo>
                    <a:pt x="217" y="145"/>
                  </a:moveTo>
                  <a:lnTo>
                    <a:pt x="217" y="145"/>
                  </a:lnTo>
                  <a:lnTo>
                    <a:pt x="216" y="120"/>
                  </a:lnTo>
                  <a:lnTo>
                    <a:pt x="215" y="109"/>
                  </a:lnTo>
                  <a:lnTo>
                    <a:pt x="212" y="99"/>
                  </a:lnTo>
                  <a:lnTo>
                    <a:pt x="209" y="91"/>
                  </a:lnTo>
                  <a:lnTo>
                    <a:pt x="206" y="83"/>
                  </a:lnTo>
                  <a:lnTo>
                    <a:pt x="202" y="75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192" y="64"/>
                  </a:lnTo>
                  <a:lnTo>
                    <a:pt x="186" y="60"/>
                  </a:lnTo>
                  <a:lnTo>
                    <a:pt x="179" y="57"/>
                  </a:lnTo>
                  <a:lnTo>
                    <a:pt x="172" y="53"/>
                  </a:lnTo>
                  <a:lnTo>
                    <a:pt x="164" y="50"/>
                  </a:lnTo>
                  <a:lnTo>
                    <a:pt x="155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6" y="48"/>
                  </a:lnTo>
                  <a:lnTo>
                    <a:pt x="118" y="49"/>
                  </a:lnTo>
                  <a:lnTo>
                    <a:pt x="109" y="50"/>
                  </a:lnTo>
                  <a:lnTo>
                    <a:pt x="101" y="54"/>
                  </a:lnTo>
                  <a:lnTo>
                    <a:pt x="94" y="57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0" y="77"/>
                  </a:lnTo>
                  <a:lnTo>
                    <a:pt x="65" y="84"/>
                  </a:lnTo>
                  <a:lnTo>
                    <a:pt x="62" y="92"/>
                  </a:lnTo>
                  <a:lnTo>
                    <a:pt x="59" y="101"/>
                  </a:lnTo>
                  <a:lnTo>
                    <a:pt x="56" y="111"/>
                  </a:lnTo>
                  <a:lnTo>
                    <a:pt x="55" y="121"/>
                  </a:lnTo>
                  <a:lnTo>
                    <a:pt x="54" y="145"/>
                  </a:lnTo>
                  <a:lnTo>
                    <a:pt x="54" y="150"/>
                  </a:lnTo>
                  <a:lnTo>
                    <a:pt x="217" y="150"/>
                  </a:lnTo>
                  <a:lnTo>
                    <a:pt x="217" y="145"/>
                  </a:lnTo>
                  <a:close/>
                  <a:moveTo>
                    <a:pt x="260" y="191"/>
                  </a:moveTo>
                  <a:lnTo>
                    <a:pt x="54" y="191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5" y="225"/>
                  </a:lnTo>
                  <a:lnTo>
                    <a:pt x="56" y="237"/>
                  </a:lnTo>
                  <a:lnTo>
                    <a:pt x="59" y="247"/>
                  </a:lnTo>
                  <a:lnTo>
                    <a:pt x="62" y="256"/>
                  </a:lnTo>
                  <a:lnTo>
                    <a:pt x="66" y="264"/>
                  </a:lnTo>
                  <a:lnTo>
                    <a:pt x="70" y="272"/>
                  </a:lnTo>
                  <a:lnTo>
                    <a:pt x="75" y="277"/>
                  </a:lnTo>
                  <a:lnTo>
                    <a:pt x="75" y="277"/>
                  </a:lnTo>
                  <a:lnTo>
                    <a:pt x="81" y="283"/>
                  </a:lnTo>
                  <a:lnTo>
                    <a:pt x="88" y="287"/>
                  </a:lnTo>
                  <a:lnTo>
                    <a:pt x="94" y="291"/>
                  </a:lnTo>
                  <a:lnTo>
                    <a:pt x="101" y="295"/>
                  </a:lnTo>
                  <a:lnTo>
                    <a:pt x="110" y="297"/>
                  </a:lnTo>
                  <a:lnTo>
                    <a:pt x="119" y="298"/>
                  </a:lnTo>
                  <a:lnTo>
                    <a:pt x="129" y="300"/>
                  </a:lnTo>
                  <a:lnTo>
                    <a:pt x="139" y="301"/>
                  </a:lnTo>
                  <a:lnTo>
                    <a:pt x="139" y="301"/>
                  </a:lnTo>
                  <a:lnTo>
                    <a:pt x="167" y="300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225" y="296"/>
                  </a:lnTo>
                  <a:lnTo>
                    <a:pt x="248" y="293"/>
                  </a:lnTo>
                  <a:lnTo>
                    <a:pt x="252" y="293"/>
                  </a:lnTo>
                  <a:lnTo>
                    <a:pt x="252" y="293"/>
                  </a:lnTo>
                  <a:lnTo>
                    <a:pt x="255" y="295"/>
                  </a:lnTo>
                  <a:lnTo>
                    <a:pt x="259" y="296"/>
                  </a:lnTo>
                  <a:lnTo>
                    <a:pt x="259" y="296"/>
                  </a:lnTo>
                  <a:lnTo>
                    <a:pt x="261" y="298"/>
                  </a:lnTo>
                  <a:lnTo>
                    <a:pt x="261" y="302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1" y="329"/>
                  </a:lnTo>
                  <a:lnTo>
                    <a:pt x="259" y="332"/>
                  </a:lnTo>
                  <a:lnTo>
                    <a:pt x="259" y="332"/>
                  </a:lnTo>
                  <a:lnTo>
                    <a:pt x="255" y="335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23" y="341"/>
                  </a:lnTo>
                  <a:lnTo>
                    <a:pt x="197" y="345"/>
                  </a:lnTo>
                  <a:lnTo>
                    <a:pt x="197" y="345"/>
                  </a:lnTo>
                  <a:lnTo>
                    <a:pt x="169" y="348"/>
                  </a:lnTo>
                  <a:lnTo>
                    <a:pt x="139" y="348"/>
                  </a:lnTo>
                  <a:lnTo>
                    <a:pt x="139" y="348"/>
                  </a:lnTo>
                  <a:lnTo>
                    <a:pt x="126" y="348"/>
                  </a:lnTo>
                  <a:lnTo>
                    <a:pt x="113" y="346"/>
                  </a:lnTo>
                  <a:lnTo>
                    <a:pt x="100" y="344"/>
                  </a:lnTo>
                  <a:lnTo>
                    <a:pt x="88" y="341"/>
                  </a:lnTo>
                  <a:lnTo>
                    <a:pt x="88" y="341"/>
                  </a:lnTo>
                  <a:lnTo>
                    <a:pt x="75" y="336"/>
                  </a:lnTo>
                  <a:lnTo>
                    <a:pt x="64" y="331"/>
                  </a:lnTo>
                  <a:lnTo>
                    <a:pt x="52" y="325"/>
                  </a:lnTo>
                  <a:lnTo>
                    <a:pt x="42" y="317"/>
                  </a:lnTo>
                  <a:lnTo>
                    <a:pt x="42" y="317"/>
                  </a:lnTo>
                  <a:lnTo>
                    <a:pt x="33" y="307"/>
                  </a:lnTo>
                  <a:lnTo>
                    <a:pt x="25" y="297"/>
                  </a:lnTo>
                  <a:lnTo>
                    <a:pt x="18" y="285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6" y="257"/>
                  </a:lnTo>
                  <a:lnTo>
                    <a:pt x="2" y="239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28"/>
                  </a:lnTo>
                  <a:lnTo>
                    <a:pt x="2" y="113"/>
                  </a:lnTo>
                  <a:lnTo>
                    <a:pt x="5" y="98"/>
                  </a:lnTo>
                  <a:lnTo>
                    <a:pt x="8" y="84"/>
                  </a:lnTo>
                  <a:lnTo>
                    <a:pt x="13" y="72"/>
                  </a:lnTo>
                  <a:lnTo>
                    <a:pt x="20" y="60"/>
                  </a:lnTo>
                  <a:lnTo>
                    <a:pt x="26" y="4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44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7" y="10"/>
                  </a:lnTo>
                  <a:lnTo>
                    <a:pt x="90" y="6"/>
                  </a:lnTo>
                  <a:lnTo>
                    <a:pt x="105" y="2"/>
                  </a:lnTo>
                  <a:lnTo>
                    <a:pt x="120" y="1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53" y="1"/>
                  </a:lnTo>
                  <a:lnTo>
                    <a:pt x="168" y="2"/>
                  </a:lnTo>
                  <a:lnTo>
                    <a:pt x="182" y="6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207" y="16"/>
                  </a:lnTo>
                  <a:lnTo>
                    <a:pt x="218" y="23"/>
                  </a:lnTo>
                  <a:lnTo>
                    <a:pt x="228" y="30"/>
                  </a:lnTo>
                  <a:lnTo>
                    <a:pt x="237" y="39"/>
                  </a:lnTo>
                  <a:lnTo>
                    <a:pt x="237" y="39"/>
                  </a:lnTo>
                  <a:lnTo>
                    <a:pt x="245" y="49"/>
                  </a:lnTo>
                  <a:lnTo>
                    <a:pt x="252" y="60"/>
                  </a:lnTo>
                  <a:lnTo>
                    <a:pt x="257" y="72"/>
                  </a:lnTo>
                  <a:lnTo>
                    <a:pt x="262" y="84"/>
                  </a:lnTo>
                  <a:lnTo>
                    <a:pt x="262" y="84"/>
                  </a:lnTo>
                  <a:lnTo>
                    <a:pt x="266" y="98"/>
                  </a:lnTo>
                  <a:lnTo>
                    <a:pt x="269" y="113"/>
                  </a:lnTo>
                  <a:lnTo>
                    <a:pt x="271" y="128"/>
                  </a:lnTo>
                  <a:lnTo>
                    <a:pt x="271" y="145"/>
                  </a:lnTo>
                  <a:lnTo>
                    <a:pt x="271" y="178"/>
                  </a:lnTo>
                  <a:lnTo>
                    <a:pt x="271" y="178"/>
                  </a:lnTo>
                  <a:lnTo>
                    <a:pt x="271" y="184"/>
                  </a:lnTo>
                  <a:lnTo>
                    <a:pt x="269" y="188"/>
                  </a:lnTo>
                  <a:lnTo>
                    <a:pt x="265" y="190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83AD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914400" y="4487863"/>
              <a:ext cx="127000" cy="247650"/>
            </a:xfrm>
            <a:custGeom>
              <a:avLst/>
              <a:gdLst>
                <a:gd name="T0" fmla="*/ 242 w 242"/>
                <a:gd name="T1" fmla="*/ 461 h 469"/>
                <a:gd name="T2" fmla="*/ 242 w 242"/>
                <a:gd name="T3" fmla="*/ 461 h 469"/>
                <a:gd name="T4" fmla="*/ 241 w 242"/>
                <a:gd name="T5" fmla="*/ 465 h 469"/>
                <a:gd name="T6" fmla="*/ 240 w 242"/>
                <a:gd name="T7" fmla="*/ 467 h 469"/>
                <a:gd name="T8" fmla="*/ 239 w 242"/>
                <a:gd name="T9" fmla="*/ 469 h 469"/>
                <a:gd name="T10" fmla="*/ 235 w 242"/>
                <a:gd name="T11" fmla="*/ 469 h 469"/>
                <a:gd name="T12" fmla="*/ 191 w 242"/>
                <a:gd name="T13" fmla="*/ 469 h 469"/>
                <a:gd name="T14" fmla="*/ 191 w 242"/>
                <a:gd name="T15" fmla="*/ 469 h 469"/>
                <a:gd name="T16" fmla="*/ 187 w 242"/>
                <a:gd name="T17" fmla="*/ 469 h 469"/>
                <a:gd name="T18" fmla="*/ 183 w 242"/>
                <a:gd name="T19" fmla="*/ 467 h 469"/>
                <a:gd name="T20" fmla="*/ 183 w 242"/>
                <a:gd name="T21" fmla="*/ 467 h 469"/>
                <a:gd name="T22" fmla="*/ 181 w 242"/>
                <a:gd name="T23" fmla="*/ 465 h 469"/>
                <a:gd name="T24" fmla="*/ 177 w 242"/>
                <a:gd name="T25" fmla="*/ 461 h 469"/>
                <a:gd name="T26" fmla="*/ 54 w 242"/>
                <a:gd name="T27" fmla="*/ 309 h 469"/>
                <a:gd name="T28" fmla="*/ 54 w 242"/>
                <a:gd name="T29" fmla="*/ 456 h 469"/>
                <a:gd name="T30" fmla="*/ 54 w 242"/>
                <a:gd name="T31" fmla="*/ 456 h 469"/>
                <a:gd name="T32" fmla="*/ 54 w 242"/>
                <a:gd name="T33" fmla="*/ 461 h 469"/>
                <a:gd name="T34" fmla="*/ 50 w 242"/>
                <a:gd name="T35" fmla="*/ 465 h 469"/>
                <a:gd name="T36" fmla="*/ 50 w 242"/>
                <a:gd name="T37" fmla="*/ 465 h 469"/>
                <a:gd name="T38" fmla="*/ 46 w 242"/>
                <a:gd name="T39" fmla="*/ 467 h 469"/>
                <a:gd name="T40" fmla="*/ 42 w 242"/>
                <a:gd name="T41" fmla="*/ 469 h 469"/>
                <a:gd name="T42" fmla="*/ 12 w 242"/>
                <a:gd name="T43" fmla="*/ 469 h 469"/>
                <a:gd name="T44" fmla="*/ 12 w 242"/>
                <a:gd name="T45" fmla="*/ 469 h 469"/>
                <a:gd name="T46" fmla="*/ 7 w 242"/>
                <a:gd name="T47" fmla="*/ 467 h 469"/>
                <a:gd name="T48" fmla="*/ 3 w 242"/>
                <a:gd name="T49" fmla="*/ 465 h 469"/>
                <a:gd name="T50" fmla="*/ 3 w 242"/>
                <a:gd name="T51" fmla="*/ 465 h 469"/>
                <a:gd name="T52" fmla="*/ 1 w 242"/>
                <a:gd name="T53" fmla="*/ 461 h 469"/>
                <a:gd name="T54" fmla="*/ 0 w 242"/>
                <a:gd name="T55" fmla="*/ 456 h 469"/>
                <a:gd name="T56" fmla="*/ 0 w 242"/>
                <a:gd name="T57" fmla="*/ 13 h 469"/>
                <a:gd name="T58" fmla="*/ 0 w 242"/>
                <a:gd name="T59" fmla="*/ 13 h 469"/>
                <a:gd name="T60" fmla="*/ 1 w 242"/>
                <a:gd name="T61" fmla="*/ 7 h 469"/>
                <a:gd name="T62" fmla="*/ 3 w 242"/>
                <a:gd name="T63" fmla="*/ 4 h 469"/>
                <a:gd name="T64" fmla="*/ 3 w 242"/>
                <a:gd name="T65" fmla="*/ 4 h 469"/>
                <a:gd name="T66" fmla="*/ 7 w 242"/>
                <a:gd name="T67" fmla="*/ 0 h 469"/>
                <a:gd name="T68" fmla="*/ 12 w 242"/>
                <a:gd name="T69" fmla="*/ 0 h 469"/>
                <a:gd name="T70" fmla="*/ 42 w 242"/>
                <a:gd name="T71" fmla="*/ 0 h 469"/>
                <a:gd name="T72" fmla="*/ 42 w 242"/>
                <a:gd name="T73" fmla="*/ 0 h 469"/>
                <a:gd name="T74" fmla="*/ 46 w 242"/>
                <a:gd name="T75" fmla="*/ 0 h 469"/>
                <a:gd name="T76" fmla="*/ 50 w 242"/>
                <a:gd name="T77" fmla="*/ 4 h 469"/>
                <a:gd name="T78" fmla="*/ 50 w 242"/>
                <a:gd name="T79" fmla="*/ 4 h 469"/>
                <a:gd name="T80" fmla="*/ 54 w 242"/>
                <a:gd name="T81" fmla="*/ 7 h 469"/>
                <a:gd name="T82" fmla="*/ 54 w 242"/>
                <a:gd name="T83" fmla="*/ 13 h 469"/>
                <a:gd name="T84" fmla="*/ 54 w 242"/>
                <a:gd name="T85" fmla="*/ 275 h 469"/>
                <a:gd name="T86" fmla="*/ 177 w 242"/>
                <a:gd name="T87" fmla="*/ 135 h 469"/>
                <a:gd name="T88" fmla="*/ 177 w 242"/>
                <a:gd name="T89" fmla="*/ 135 h 469"/>
                <a:gd name="T90" fmla="*/ 182 w 242"/>
                <a:gd name="T91" fmla="*/ 131 h 469"/>
                <a:gd name="T92" fmla="*/ 182 w 242"/>
                <a:gd name="T93" fmla="*/ 131 h 469"/>
                <a:gd name="T94" fmla="*/ 186 w 242"/>
                <a:gd name="T95" fmla="*/ 130 h 469"/>
                <a:gd name="T96" fmla="*/ 189 w 242"/>
                <a:gd name="T97" fmla="*/ 130 h 469"/>
                <a:gd name="T98" fmla="*/ 232 w 242"/>
                <a:gd name="T99" fmla="*/ 130 h 469"/>
                <a:gd name="T100" fmla="*/ 232 w 242"/>
                <a:gd name="T101" fmla="*/ 130 h 469"/>
                <a:gd name="T102" fmla="*/ 237 w 242"/>
                <a:gd name="T103" fmla="*/ 130 h 469"/>
                <a:gd name="T104" fmla="*/ 240 w 242"/>
                <a:gd name="T105" fmla="*/ 131 h 469"/>
                <a:gd name="T106" fmla="*/ 241 w 242"/>
                <a:gd name="T107" fmla="*/ 133 h 469"/>
                <a:gd name="T108" fmla="*/ 242 w 242"/>
                <a:gd name="T109" fmla="*/ 136 h 469"/>
                <a:gd name="T110" fmla="*/ 242 w 242"/>
                <a:gd name="T111" fmla="*/ 136 h 469"/>
                <a:gd name="T112" fmla="*/ 241 w 242"/>
                <a:gd name="T113" fmla="*/ 140 h 469"/>
                <a:gd name="T114" fmla="*/ 239 w 242"/>
                <a:gd name="T115" fmla="*/ 144 h 469"/>
                <a:gd name="T116" fmla="*/ 104 w 242"/>
                <a:gd name="T117" fmla="*/ 290 h 469"/>
                <a:gd name="T118" fmla="*/ 240 w 242"/>
                <a:gd name="T119" fmla="*/ 455 h 469"/>
                <a:gd name="T120" fmla="*/ 240 w 242"/>
                <a:gd name="T121" fmla="*/ 455 h 469"/>
                <a:gd name="T122" fmla="*/ 241 w 242"/>
                <a:gd name="T123" fmla="*/ 457 h 469"/>
                <a:gd name="T124" fmla="*/ 242 w 242"/>
                <a:gd name="T125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469">
                  <a:moveTo>
                    <a:pt x="242" y="461"/>
                  </a:moveTo>
                  <a:lnTo>
                    <a:pt x="242" y="461"/>
                  </a:lnTo>
                  <a:lnTo>
                    <a:pt x="241" y="465"/>
                  </a:lnTo>
                  <a:lnTo>
                    <a:pt x="240" y="467"/>
                  </a:lnTo>
                  <a:lnTo>
                    <a:pt x="239" y="469"/>
                  </a:lnTo>
                  <a:lnTo>
                    <a:pt x="235" y="469"/>
                  </a:lnTo>
                  <a:lnTo>
                    <a:pt x="191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83" y="467"/>
                  </a:lnTo>
                  <a:lnTo>
                    <a:pt x="183" y="467"/>
                  </a:lnTo>
                  <a:lnTo>
                    <a:pt x="181" y="465"/>
                  </a:lnTo>
                  <a:lnTo>
                    <a:pt x="177" y="461"/>
                  </a:lnTo>
                  <a:lnTo>
                    <a:pt x="54" y="309"/>
                  </a:lnTo>
                  <a:lnTo>
                    <a:pt x="54" y="456"/>
                  </a:lnTo>
                  <a:lnTo>
                    <a:pt x="54" y="456"/>
                  </a:lnTo>
                  <a:lnTo>
                    <a:pt x="54" y="461"/>
                  </a:lnTo>
                  <a:lnTo>
                    <a:pt x="50" y="465"/>
                  </a:lnTo>
                  <a:lnTo>
                    <a:pt x="50" y="465"/>
                  </a:lnTo>
                  <a:lnTo>
                    <a:pt x="46" y="467"/>
                  </a:lnTo>
                  <a:lnTo>
                    <a:pt x="42" y="469"/>
                  </a:lnTo>
                  <a:lnTo>
                    <a:pt x="12" y="469"/>
                  </a:lnTo>
                  <a:lnTo>
                    <a:pt x="12" y="469"/>
                  </a:lnTo>
                  <a:lnTo>
                    <a:pt x="7" y="467"/>
                  </a:lnTo>
                  <a:lnTo>
                    <a:pt x="3" y="465"/>
                  </a:lnTo>
                  <a:lnTo>
                    <a:pt x="3" y="465"/>
                  </a:lnTo>
                  <a:lnTo>
                    <a:pt x="1" y="461"/>
                  </a:lnTo>
                  <a:lnTo>
                    <a:pt x="0" y="45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4" y="13"/>
                  </a:lnTo>
                  <a:lnTo>
                    <a:pt x="54" y="275"/>
                  </a:lnTo>
                  <a:lnTo>
                    <a:pt x="177" y="135"/>
                  </a:lnTo>
                  <a:lnTo>
                    <a:pt x="177" y="135"/>
                  </a:lnTo>
                  <a:lnTo>
                    <a:pt x="182" y="131"/>
                  </a:lnTo>
                  <a:lnTo>
                    <a:pt x="182" y="131"/>
                  </a:lnTo>
                  <a:lnTo>
                    <a:pt x="186" y="130"/>
                  </a:lnTo>
                  <a:lnTo>
                    <a:pt x="18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7" y="130"/>
                  </a:lnTo>
                  <a:lnTo>
                    <a:pt x="240" y="131"/>
                  </a:lnTo>
                  <a:lnTo>
                    <a:pt x="241" y="133"/>
                  </a:lnTo>
                  <a:lnTo>
                    <a:pt x="242" y="136"/>
                  </a:lnTo>
                  <a:lnTo>
                    <a:pt x="242" y="136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104" y="290"/>
                  </a:lnTo>
                  <a:lnTo>
                    <a:pt x="240" y="455"/>
                  </a:lnTo>
                  <a:lnTo>
                    <a:pt x="240" y="455"/>
                  </a:lnTo>
                  <a:lnTo>
                    <a:pt x="241" y="457"/>
                  </a:lnTo>
                  <a:lnTo>
                    <a:pt x="242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83AD"/>
                </a:solidFill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1069975" y="4554538"/>
              <a:ext cx="79375" cy="180975"/>
            </a:xfrm>
            <a:custGeom>
              <a:avLst/>
              <a:gdLst>
                <a:gd name="T0" fmla="*/ 138 w 151"/>
                <a:gd name="T1" fmla="*/ 46 h 343"/>
                <a:gd name="T2" fmla="*/ 138 w 151"/>
                <a:gd name="T3" fmla="*/ 46 h 343"/>
                <a:gd name="T4" fmla="*/ 117 w 151"/>
                <a:gd name="T5" fmla="*/ 48 h 343"/>
                <a:gd name="T6" fmla="*/ 97 w 151"/>
                <a:gd name="T7" fmla="*/ 53 h 343"/>
                <a:gd name="T8" fmla="*/ 97 w 151"/>
                <a:gd name="T9" fmla="*/ 53 h 343"/>
                <a:gd name="T10" fmla="*/ 87 w 151"/>
                <a:gd name="T11" fmla="*/ 57 h 343"/>
                <a:gd name="T12" fmla="*/ 77 w 151"/>
                <a:gd name="T13" fmla="*/ 60 h 343"/>
                <a:gd name="T14" fmla="*/ 54 w 151"/>
                <a:gd name="T15" fmla="*/ 73 h 343"/>
                <a:gd name="T16" fmla="*/ 54 w 151"/>
                <a:gd name="T17" fmla="*/ 330 h 343"/>
                <a:gd name="T18" fmla="*/ 54 w 151"/>
                <a:gd name="T19" fmla="*/ 330 h 343"/>
                <a:gd name="T20" fmla="*/ 53 w 151"/>
                <a:gd name="T21" fmla="*/ 335 h 343"/>
                <a:gd name="T22" fmla="*/ 50 w 151"/>
                <a:gd name="T23" fmla="*/ 339 h 343"/>
                <a:gd name="T24" fmla="*/ 50 w 151"/>
                <a:gd name="T25" fmla="*/ 339 h 343"/>
                <a:gd name="T26" fmla="*/ 47 w 151"/>
                <a:gd name="T27" fmla="*/ 341 h 343"/>
                <a:gd name="T28" fmla="*/ 42 w 151"/>
                <a:gd name="T29" fmla="*/ 343 h 343"/>
                <a:gd name="T30" fmla="*/ 11 w 151"/>
                <a:gd name="T31" fmla="*/ 343 h 343"/>
                <a:gd name="T32" fmla="*/ 11 w 151"/>
                <a:gd name="T33" fmla="*/ 343 h 343"/>
                <a:gd name="T34" fmla="*/ 6 w 151"/>
                <a:gd name="T35" fmla="*/ 341 h 343"/>
                <a:gd name="T36" fmla="*/ 3 w 151"/>
                <a:gd name="T37" fmla="*/ 339 h 343"/>
                <a:gd name="T38" fmla="*/ 3 w 151"/>
                <a:gd name="T39" fmla="*/ 339 h 343"/>
                <a:gd name="T40" fmla="*/ 0 w 151"/>
                <a:gd name="T41" fmla="*/ 335 h 343"/>
                <a:gd name="T42" fmla="*/ 0 w 151"/>
                <a:gd name="T43" fmla="*/ 330 h 343"/>
                <a:gd name="T44" fmla="*/ 0 w 151"/>
                <a:gd name="T45" fmla="*/ 16 h 343"/>
                <a:gd name="T46" fmla="*/ 0 w 151"/>
                <a:gd name="T47" fmla="*/ 16 h 343"/>
                <a:gd name="T48" fmla="*/ 0 w 151"/>
                <a:gd name="T49" fmla="*/ 11 h 343"/>
                <a:gd name="T50" fmla="*/ 3 w 151"/>
                <a:gd name="T51" fmla="*/ 7 h 343"/>
                <a:gd name="T52" fmla="*/ 3 w 151"/>
                <a:gd name="T53" fmla="*/ 7 h 343"/>
                <a:gd name="T54" fmla="*/ 6 w 151"/>
                <a:gd name="T55" fmla="*/ 5 h 343"/>
                <a:gd name="T56" fmla="*/ 11 w 151"/>
                <a:gd name="T57" fmla="*/ 4 h 343"/>
                <a:gd name="T58" fmla="*/ 40 w 151"/>
                <a:gd name="T59" fmla="*/ 4 h 343"/>
                <a:gd name="T60" fmla="*/ 40 w 151"/>
                <a:gd name="T61" fmla="*/ 4 h 343"/>
                <a:gd name="T62" fmla="*/ 44 w 151"/>
                <a:gd name="T63" fmla="*/ 5 h 343"/>
                <a:gd name="T64" fmla="*/ 48 w 151"/>
                <a:gd name="T65" fmla="*/ 7 h 343"/>
                <a:gd name="T66" fmla="*/ 48 w 151"/>
                <a:gd name="T67" fmla="*/ 7 h 343"/>
                <a:gd name="T68" fmla="*/ 50 w 151"/>
                <a:gd name="T69" fmla="*/ 11 h 343"/>
                <a:gd name="T70" fmla="*/ 52 w 151"/>
                <a:gd name="T71" fmla="*/ 16 h 343"/>
                <a:gd name="T72" fmla="*/ 52 w 151"/>
                <a:gd name="T73" fmla="*/ 29 h 343"/>
                <a:gd name="T74" fmla="*/ 52 w 151"/>
                <a:gd name="T75" fmla="*/ 29 h 343"/>
                <a:gd name="T76" fmla="*/ 63 w 151"/>
                <a:gd name="T77" fmla="*/ 21 h 343"/>
                <a:gd name="T78" fmla="*/ 74 w 151"/>
                <a:gd name="T79" fmla="*/ 15 h 343"/>
                <a:gd name="T80" fmla="*/ 86 w 151"/>
                <a:gd name="T81" fmla="*/ 10 h 343"/>
                <a:gd name="T82" fmla="*/ 97 w 151"/>
                <a:gd name="T83" fmla="*/ 6 h 343"/>
                <a:gd name="T84" fmla="*/ 97 w 151"/>
                <a:gd name="T85" fmla="*/ 6 h 343"/>
                <a:gd name="T86" fmla="*/ 107 w 151"/>
                <a:gd name="T87" fmla="*/ 4 h 343"/>
                <a:gd name="T88" fmla="*/ 117 w 151"/>
                <a:gd name="T89" fmla="*/ 1 h 343"/>
                <a:gd name="T90" fmla="*/ 128 w 151"/>
                <a:gd name="T91" fmla="*/ 0 h 343"/>
                <a:gd name="T92" fmla="*/ 138 w 151"/>
                <a:gd name="T93" fmla="*/ 0 h 343"/>
                <a:gd name="T94" fmla="*/ 138 w 151"/>
                <a:gd name="T95" fmla="*/ 0 h 343"/>
                <a:gd name="T96" fmla="*/ 145 w 151"/>
                <a:gd name="T97" fmla="*/ 0 h 343"/>
                <a:gd name="T98" fmla="*/ 148 w 151"/>
                <a:gd name="T99" fmla="*/ 2 h 343"/>
                <a:gd name="T100" fmla="*/ 151 w 151"/>
                <a:gd name="T101" fmla="*/ 6 h 343"/>
                <a:gd name="T102" fmla="*/ 151 w 151"/>
                <a:gd name="T103" fmla="*/ 11 h 343"/>
                <a:gd name="T104" fmla="*/ 151 w 151"/>
                <a:gd name="T105" fmla="*/ 36 h 343"/>
                <a:gd name="T106" fmla="*/ 151 w 151"/>
                <a:gd name="T107" fmla="*/ 36 h 343"/>
                <a:gd name="T108" fmla="*/ 151 w 151"/>
                <a:gd name="T109" fmla="*/ 41 h 343"/>
                <a:gd name="T110" fmla="*/ 148 w 151"/>
                <a:gd name="T111" fmla="*/ 44 h 343"/>
                <a:gd name="T112" fmla="*/ 145 w 151"/>
                <a:gd name="T113" fmla="*/ 46 h 343"/>
                <a:gd name="T114" fmla="*/ 138 w 151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343">
                  <a:moveTo>
                    <a:pt x="138" y="46"/>
                  </a:moveTo>
                  <a:lnTo>
                    <a:pt x="138" y="46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7" y="57"/>
                  </a:lnTo>
                  <a:lnTo>
                    <a:pt x="77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2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6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2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7" y="4"/>
                  </a:lnTo>
                  <a:lnTo>
                    <a:pt x="117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1" y="11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5" y="46"/>
                  </a:lnTo>
                  <a:lnTo>
                    <a:pt x="1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83AD"/>
                </a:solidFill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568450" y="4554538"/>
              <a:ext cx="80962" cy="180975"/>
            </a:xfrm>
            <a:custGeom>
              <a:avLst/>
              <a:gdLst>
                <a:gd name="T0" fmla="*/ 139 w 152"/>
                <a:gd name="T1" fmla="*/ 46 h 343"/>
                <a:gd name="T2" fmla="*/ 139 w 152"/>
                <a:gd name="T3" fmla="*/ 46 h 343"/>
                <a:gd name="T4" fmla="*/ 118 w 152"/>
                <a:gd name="T5" fmla="*/ 48 h 343"/>
                <a:gd name="T6" fmla="*/ 98 w 152"/>
                <a:gd name="T7" fmla="*/ 53 h 343"/>
                <a:gd name="T8" fmla="*/ 98 w 152"/>
                <a:gd name="T9" fmla="*/ 53 h 343"/>
                <a:gd name="T10" fmla="*/ 88 w 152"/>
                <a:gd name="T11" fmla="*/ 57 h 343"/>
                <a:gd name="T12" fmla="*/ 76 w 152"/>
                <a:gd name="T13" fmla="*/ 60 h 343"/>
                <a:gd name="T14" fmla="*/ 54 w 152"/>
                <a:gd name="T15" fmla="*/ 73 h 343"/>
                <a:gd name="T16" fmla="*/ 54 w 152"/>
                <a:gd name="T17" fmla="*/ 330 h 343"/>
                <a:gd name="T18" fmla="*/ 54 w 152"/>
                <a:gd name="T19" fmla="*/ 330 h 343"/>
                <a:gd name="T20" fmla="*/ 53 w 152"/>
                <a:gd name="T21" fmla="*/ 335 h 343"/>
                <a:gd name="T22" fmla="*/ 50 w 152"/>
                <a:gd name="T23" fmla="*/ 339 h 343"/>
                <a:gd name="T24" fmla="*/ 50 w 152"/>
                <a:gd name="T25" fmla="*/ 339 h 343"/>
                <a:gd name="T26" fmla="*/ 46 w 152"/>
                <a:gd name="T27" fmla="*/ 341 h 343"/>
                <a:gd name="T28" fmla="*/ 41 w 152"/>
                <a:gd name="T29" fmla="*/ 343 h 343"/>
                <a:gd name="T30" fmla="*/ 11 w 152"/>
                <a:gd name="T31" fmla="*/ 343 h 343"/>
                <a:gd name="T32" fmla="*/ 11 w 152"/>
                <a:gd name="T33" fmla="*/ 343 h 343"/>
                <a:gd name="T34" fmla="*/ 7 w 152"/>
                <a:gd name="T35" fmla="*/ 341 h 343"/>
                <a:gd name="T36" fmla="*/ 4 w 152"/>
                <a:gd name="T37" fmla="*/ 339 h 343"/>
                <a:gd name="T38" fmla="*/ 4 w 152"/>
                <a:gd name="T39" fmla="*/ 339 h 343"/>
                <a:gd name="T40" fmla="*/ 1 w 152"/>
                <a:gd name="T41" fmla="*/ 335 h 343"/>
                <a:gd name="T42" fmla="*/ 0 w 152"/>
                <a:gd name="T43" fmla="*/ 330 h 343"/>
                <a:gd name="T44" fmla="*/ 0 w 152"/>
                <a:gd name="T45" fmla="*/ 16 h 343"/>
                <a:gd name="T46" fmla="*/ 0 w 152"/>
                <a:gd name="T47" fmla="*/ 16 h 343"/>
                <a:gd name="T48" fmla="*/ 1 w 152"/>
                <a:gd name="T49" fmla="*/ 11 h 343"/>
                <a:gd name="T50" fmla="*/ 4 w 152"/>
                <a:gd name="T51" fmla="*/ 7 h 343"/>
                <a:gd name="T52" fmla="*/ 4 w 152"/>
                <a:gd name="T53" fmla="*/ 7 h 343"/>
                <a:gd name="T54" fmla="*/ 7 w 152"/>
                <a:gd name="T55" fmla="*/ 5 h 343"/>
                <a:gd name="T56" fmla="*/ 11 w 152"/>
                <a:gd name="T57" fmla="*/ 4 h 343"/>
                <a:gd name="T58" fmla="*/ 40 w 152"/>
                <a:gd name="T59" fmla="*/ 4 h 343"/>
                <a:gd name="T60" fmla="*/ 40 w 152"/>
                <a:gd name="T61" fmla="*/ 4 h 343"/>
                <a:gd name="T62" fmla="*/ 45 w 152"/>
                <a:gd name="T63" fmla="*/ 5 h 343"/>
                <a:gd name="T64" fmla="*/ 49 w 152"/>
                <a:gd name="T65" fmla="*/ 7 h 343"/>
                <a:gd name="T66" fmla="*/ 49 w 152"/>
                <a:gd name="T67" fmla="*/ 7 h 343"/>
                <a:gd name="T68" fmla="*/ 51 w 152"/>
                <a:gd name="T69" fmla="*/ 11 h 343"/>
                <a:gd name="T70" fmla="*/ 53 w 152"/>
                <a:gd name="T71" fmla="*/ 16 h 343"/>
                <a:gd name="T72" fmla="*/ 53 w 152"/>
                <a:gd name="T73" fmla="*/ 29 h 343"/>
                <a:gd name="T74" fmla="*/ 53 w 152"/>
                <a:gd name="T75" fmla="*/ 29 h 343"/>
                <a:gd name="T76" fmla="*/ 64 w 152"/>
                <a:gd name="T77" fmla="*/ 21 h 343"/>
                <a:gd name="T78" fmla="*/ 75 w 152"/>
                <a:gd name="T79" fmla="*/ 15 h 343"/>
                <a:gd name="T80" fmla="*/ 87 w 152"/>
                <a:gd name="T81" fmla="*/ 10 h 343"/>
                <a:gd name="T82" fmla="*/ 97 w 152"/>
                <a:gd name="T83" fmla="*/ 6 h 343"/>
                <a:gd name="T84" fmla="*/ 97 w 152"/>
                <a:gd name="T85" fmla="*/ 6 h 343"/>
                <a:gd name="T86" fmla="*/ 108 w 152"/>
                <a:gd name="T87" fmla="*/ 4 h 343"/>
                <a:gd name="T88" fmla="*/ 118 w 152"/>
                <a:gd name="T89" fmla="*/ 1 h 343"/>
                <a:gd name="T90" fmla="*/ 128 w 152"/>
                <a:gd name="T91" fmla="*/ 0 h 343"/>
                <a:gd name="T92" fmla="*/ 139 w 152"/>
                <a:gd name="T93" fmla="*/ 0 h 343"/>
                <a:gd name="T94" fmla="*/ 139 w 152"/>
                <a:gd name="T95" fmla="*/ 0 h 343"/>
                <a:gd name="T96" fmla="*/ 144 w 152"/>
                <a:gd name="T97" fmla="*/ 0 h 343"/>
                <a:gd name="T98" fmla="*/ 148 w 152"/>
                <a:gd name="T99" fmla="*/ 2 h 343"/>
                <a:gd name="T100" fmla="*/ 151 w 152"/>
                <a:gd name="T101" fmla="*/ 6 h 343"/>
                <a:gd name="T102" fmla="*/ 152 w 152"/>
                <a:gd name="T103" fmla="*/ 11 h 343"/>
                <a:gd name="T104" fmla="*/ 152 w 152"/>
                <a:gd name="T105" fmla="*/ 36 h 343"/>
                <a:gd name="T106" fmla="*/ 152 w 152"/>
                <a:gd name="T107" fmla="*/ 36 h 343"/>
                <a:gd name="T108" fmla="*/ 151 w 152"/>
                <a:gd name="T109" fmla="*/ 41 h 343"/>
                <a:gd name="T110" fmla="*/ 148 w 152"/>
                <a:gd name="T111" fmla="*/ 44 h 343"/>
                <a:gd name="T112" fmla="*/ 144 w 152"/>
                <a:gd name="T113" fmla="*/ 46 h 343"/>
                <a:gd name="T114" fmla="*/ 139 w 152"/>
                <a:gd name="T115" fmla="*/ 4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343">
                  <a:moveTo>
                    <a:pt x="139" y="46"/>
                  </a:moveTo>
                  <a:lnTo>
                    <a:pt x="139" y="46"/>
                  </a:lnTo>
                  <a:lnTo>
                    <a:pt x="118" y="48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88" y="57"/>
                  </a:lnTo>
                  <a:lnTo>
                    <a:pt x="76" y="60"/>
                  </a:lnTo>
                  <a:lnTo>
                    <a:pt x="54" y="73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7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1" y="11"/>
                  </a:lnTo>
                  <a:lnTo>
                    <a:pt x="53" y="1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64" y="21"/>
                  </a:lnTo>
                  <a:lnTo>
                    <a:pt x="75" y="15"/>
                  </a:lnTo>
                  <a:lnTo>
                    <a:pt x="87" y="1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1" y="6"/>
                  </a:lnTo>
                  <a:lnTo>
                    <a:pt x="152" y="11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1" y="41"/>
                  </a:lnTo>
                  <a:lnTo>
                    <a:pt x="148" y="44"/>
                  </a:lnTo>
                  <a:lnTo>
                    <a:pt x="144" y="46"/>
                  </a:lnTo>
                  <a:lnTo>
                    <a:pt x="13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83AD"/>
                </a:solidFill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682750" y="4556125"/>
              <a:ext cx="28575" cy="179387"/>
            </a:xfrm>
            <a:custGeom>
              <a:avLst/>
              <a:gdLst>
                <a:gd name="T0" fmla="*/ 51 w 54"/>
                <a:gd name="T1" fmla="*/ 335 h 339"/>
                <a:gd name="T2" fmla="*/ 51 w 54"/>
                <a:gd name="T3" fmla="*/ 335 h 339"/>
                <a:gd name="T4" fmla="*/ 47 w 54"/>
                <a:gd name="T5" fmla="*/ 337 h 339"/>
                <a:gd name="T6" fmla="*/ 42 w 54"/>
                <a:gd name="T7" fmla="*/ 339 h 339"/>
                <a:gd name="T8" fmla="*/ 13 w 54"/>
                <a:gd name="T9" fmla="*/ 339 h 339"/>
                <a:gd name="T10" fmla="*/ 13 w 54"/>
                <a:gd name="T11" fmla="*/ 339 h 339"/>
                <a:gd name="T12" fmla="*/ 8 w 54"/>
                <a:gd name="T13" fmla="*/ 337 h 339"/>
                <a:gd name="T14" fmla="*/ 4 w 54"/>
                <a:gd name="T15" fmla="*/ 335 h 339"/>
                <a:gd name="T16" fmla="*/ 4 w 54"/>
                <a:gd name="T17" fmla="*/ 335 h 339"/>
                <a:gd name="T18" fmla="*/ 0 w 54"/>
                <a:gd name="T19" fmla="*/ 331 h 339"/>
                <a:gd name="T20" fmla="*/ 0 w 54"/>
                <a:gd name="T21" fmla="*/ 326 h 339"/>
                <a:gd name="T22" fmla="*/ 0 w 54"/>
                <a:gd name="T23" fmla="*/ 12 h 339"/>
                <a:gd name="T24" fmla="*/ 0 w 54"/>
                <a:gd name="T25" fmla="*/ 12 h 339"/>
                <a:gd name="T26" fmla="*/ 0 w 54"/>
                <a:gd name="T27" fmla="*/ 7 h 339"/>
                <a:gd name="T28" fmla="*/ 4 w 54"/>
                <a:gd name="T29" fmla="*/ 3 h 339"/>
                <a:gd name="T30" fmla="*/ 4 w 54"/>
                <a:gd name="T31" fmla="*/ 3 h 339"/>
                <a:gd name="T32" fmla="*/ 8 w 54"/>
                <a:gd name="T33" fmla="*/ 1 h 339"/>
                <a:gd name="T34" fmla="*/ 13 w 54"/>
                <a:gd name="T35" fmla="*/ 0 h 339"/>
                <a:gd name="T36" fmla="*/ 42 w 54"/>
                <a:gd name="T37" fmla="*/ 0 h 339"/>
                <a:gd name="T38" fmla="*/ 42 w 54"/>
                <a:gd name="T39" fmla="*/ 0 h 339"/>
                <a:gd name="T40" fmla="*/ 47 w 54"/>
                <a:gd name="T41" fmla="*/ 1 h 339"/>
                <a:gd name="T42" fmla="*/ 51 w 54"/>
                <a:gd name="T43" fmla="*/ 3 h 339"/>
                <a:gd name="T44" fmla="*/ 51 w 54"/>
                <a:gd name="T45" fmla="*/ 3 h 339"/>
                <a:gd name="T46" fmla="*/ 53 w 54"/>
                <a:gd name="T47" fmla="*/ 7 h 339"/>
                <a:gd name="T48" fmla="*/ 54 w 54"/>
                <a:gd name="T49" fmla="*/ 12 h 339"/>
                <a:gd name="T50" fmla="*/ 54 w 54"/>
                <a:gd name="T51" fmla="*/ 326 h 339"/>
                <a:gd name="T52" fmla="*/ 54 w 54"/>
                <a:gd name="T53" fmla="*/ 326 h 339"/>
                <a:gd name="T54" fmla="*/ 53 w 54"/>
                <a:gd name="T55" fmla="*/ 331 h 339"/>
                <a:gd name="T56" fmla="*/ 51 w 54"/>
                <a:gd name="T57" fmla="*/ 33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339">
                  <a:moveTo>
                    <a:pt x="51" y="335"/>
                  </a:moveTo>
                  <a:lnTo>
                    <a:pt x="51" y="335"/>
                  </a:lnTo>
                  <a:lnTo>
                    <a:pt x="47" y="337"/>
                  </a:lnTo>
                  <a:lnTo>
                    <a:pt x="42" y="339"/>
                  </a:lnTo>
                  <a:lnTo>
                    <a:pt x="13" y="339"/>
                  </a:lnTo>
                  <a:lnTo>
                    <a:pt x="13" y="339"/>
                  </a:lnTo>
                  <a:lnTo>
                    <a:pt x="8" y="337"/>
                  </a:lnTo>
                  <a:lnTo>
                    <a:pt x="4" y="335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3" y="7"/>
                  </a:lnTo>
                  <a:lnTo>
                    <a:pt x="54" y="12"/>
                  </a:lnTo>
                  <a:lnTo>
                    <a:pt x="54" y="326"/>
                  </a:lnTo>
                  <a:lnTo>
                    <a:pt x="54" y="326"/>
                  </a:lnTo>
                  <a:lnTo>
                    <a:pt x="53" y="331"/>
                  </a:lnTo>
                  <a:lnTo>
                    <a:pt x="5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83AD"/>
                </a:solidFill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758950" y="4554538"/>
              <a:ext cx="138112" cy="180975"/>
            </a:xfrm>
            <a:custGeom>
              <a:avLst/>
              <a:gdLst>
                <a:gd name="T0" fmla="*/ 255 w 259"/>
                <a:gd name="T1" fmla="*/ 339 h 343"/>
                <a:gd name="T2" fmla="*/ 247 w 259"/>
                <a:gd name="T3" fmla="*/ 343 h 343"/>
                <a:gd name="T4" fmla="*/ 217 w 259"/>
                <a:gd name="T5" fmla="*/ 343 h 343"/>
                <a:gd name="T6" fmla="*/ 208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3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8 w 259"/>
                <a:gd name="T19" fmla="*/ 64 h 343"/>
                <a:gd name="T20" fmla="*/ 184 w 259"/>
                <a:gd name="T21" fmla="*/ 60 h 343"/>
                <a:gd name="T22" fmla="*/ 173 w 259"/>
                <a:gd name="T23" fmla="*/ 53 h 343"/>
                <a:gd name="T24" fmla="*/ 168 w 259"/>
                <a:gd name="T25" fmla="*/ 50 h 343"/>
                <a:gd name="T26" fmla="*/ 137 w 259"/>
                <a:gd name="T27" fmla="*/ 46 h 343"/>
                <a:gd name="T28" fmla="*/ 128 w 259"/>
                <a:gd name="T29" fmla="*/ 48 h 343"/>
                <a:gd name="T30" fmla="*/ 106 w 259"/>
                <a:gd name="T31" fmla="*/ 50 h 343"/>
                <a:gd name="T32" fmla="*/ 96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6 w 259"/>
                <a:gd name="T41" fmla="*/ 341 h 343"/>
                <a:gd name="T42" fmla="*/ 12 w 259"/>
                <a:gd name="T43" fmla="*/ 343 h 343"/>
                <a:gd name="T44" fmla="*/ 7 w 259"/>
                <a:gd name="T45" fmla="*/ 341 h 343"/>
                <a:gd name="T46" fmla="*/ 3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3 w 259"/>
                <a:gd name="T53" fmla="*/ 7 h 343"/>
                <a:gd name="T54" fmla="*/ 7 w 259"/>
                <a:gd name="T55" fmla="*/ 5 h 343"/>
                <a:gd name="T56" fmla="*/ 42 w 259"/>
                <a:gd name="T57" fmla="*/ 4 h 343"/>
                <a:gd name="T58" fmla="*/ 47 w 259"/>
                <a:gd name="T59" fmla="*/ 5 h 343"/>
                <a:gd name="T60" fmla="*/ 51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1 w 259"/>
                <a:gd name="T67" fmla="*/ 6 h 343"/>
                <a:gd name="T68" fmla="*/ 114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8 w 259"/>
                <a:gd name="T75" fmla="*/ 1 h 343"/>
                <a:gd name="T76" fmla="*/ 201 w 259"/>
                <a:gd name="T77" fmla="*/ 7 h 343"/>
                <a:gd name="T78" fmla="*/ 218 w 259"/>
                <a:gd name="T79" fmla="*/ 18 h 343"/>
                <a:gd name="T80" fmla="*/ 233 w 259"/>
                <a:gd name="T81" fmla="*/ 33 h 343"/>
                <a:gd name="T82" fmla="*/ 240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9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7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12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3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8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3" y="53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54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8" y="48"/>
                  </a:lnTo>
                  <a:lnTo>
                    <a:pt x="117" y="49"/>
                  </a:lnTo>
                  <a:lnTo>
                    <a:pt x="106" y="50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4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6" y="341"/>
                  </a:lnTo>
                  <a:lnTo>
                    <a:pt x="42" y="343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7" y="341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5"/>
                  </a:lnTo>
                  <a:lnTo>
                    <a:pt x="1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7" y="5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14" y="4"/>
                  </a:lnTo>
                  <a:lnTo>
                    <a:pt x="125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8" y="1"/>
                  </a:lnTo>
                  <a:lnTo>
                    <a:pt x="189" y="4"/>
                  </a:lnTo>
                  <a:lnTo>
                    <a:pt x="201" y="7"/>
                  </a:lnTo>
                  <a:lnTo>
                    <a:pt x="210" y="12"/>
                  </a:lnTo>
                  <a:lnTo>
                    <a:pt x="218" y="18"/>
                  </a:lnTo>
                  <a:lnTo>
                    <a:pt x="227" y="25"/>
                  </a:lnTo>
                  <a:lnTo>
                    <a:pt x="233" y="33"/>
                  </a:lnTo>
                  <a:lnTo>
                    <a:pt x="233" y="33"/>
                  </a:lnTo>
                  <a:lnTo>
                    <a:pt x="240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2" y="73"/>
                  </a:lnTo>
                  <a:lnTo>
                    <a:pt x="255" y="86"/>
                  </a:lnTo>
                  <a:lnTo>
                    <a:pt x="257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9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83AD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2298700" y="4554538"/>
              <a:ext cx="136525" cy="180975"/>
            </a:xfrm>
            <a:custGeom>
              <a:avLst/>
              <a:gdLst>
                <a:gd name="T0" fmla="*/ 255 w 259"/>
                <a:gd name="T1" fmla="*/ 339 h 343"/>
                <a:gd name="T2" fmla="*/ 246 w 259"/>
                <a:gd name="T3" fmla="*/ 343 h 343"/>
                <a:gd name="T4" fmla="*/ 218 w 259"/>
                <a:gd name="T5" fmla="*/ 343 h 343"/>
                <a:gd name="T6" fmla="*/ 209 w 259"/>
                <a:gd name="T7" fmla="*/ 339 h 343"/>
                <a:gd name="T8" fmla="*/ 206 w 259"/>
                <a:gd name="T9" fmla="*/ 335 h 343"/>
                <a:gd name="T10" fmla="*/ 205 w 259"/>
                <a:gd name="T11" fmla="*/ 128 h 343"/>
                <a:gd name="T12" fmla="*/ 204 w 259"/>
                <a:gd name="T13" fmla="*/ 107 h 343"/>
                <a:gd name="T14" fmla="*/ 201 w 259"/>
                <a:gd name="T15" fmla="*/ 89 h 343"/>
                <a:gd name="T16" fmla="*/ 196 w 259"/>
                <a:gd name="T17" fmla="*/ 75 h 343"/>
                <a:gd name="T18" fmla="*/ 189 w 259"/>
                <a:gd name="T19" fmla="*/ 64 h 343"/>
                <a:gd name="T20" fmla="*/ 184 w 259"/>
                <a:gd name="T21" fmla="*/ 60 h 343"/>
                <a:gd name="T22" fmla="*/ 174 w 259"/>
                <a:gd name="T23" fmla="*/ 53 h 343"/>
                <a:gd name="T24" fmla="*/ 167 w 259"/>
                <a:gd name="T25" fmla="*/ 50 h 343"/>
                <a:gd name="T26" fmla="*/ 137 w 259"/>
                <a:gd name="T27" fmla="*/ 46 h 343"/>
                <a:gd name="T28" fmla="*/ 127 w 259"/>
                <a:gd name="T29" fmla="*/ 48 h 343"/>
                <a:gd name="T30" fmla="*/ 107 w 259"/>
                <a:gd name="T31" fmla="*/ 50 h 343"/>
                <a:gd name="T32" fmla="*/ 97 w 259"/>
                <a:gd name="T33" fmla="*/ 54 h 343"/>
                <a:gd name="T34" fmla="*/ 54 w 259"/>
                <a:gd name="T35" fmla="*/ 70 h 343"/>
                <a:gd name="T36" fmla="*/ 54 w 259"/>
                <a:gd name="T37" fmla="*/ 330 h 343"/>
                <a:gd name="T38" fmla="*/ 50 w 259"/>
                <a:gd name="T39" fmla="*/ 339 h 343"/>
                <a:gd name="T40" fmla="*/ 47 w 259"/>
                <a:gd name="T41" fmla="*/ 341 h 343"/>
                <a:gd name="T42" fmla="*/ 11 w 259"/>
                <a:gd name="T43" fmla="*/ 343 h 343"/>
                <a:gd name="T44" fmla="*/ 8 w 259"/>
                <a:gd name="T45" fmla="*/ 341 h 343"/>
                <a:gd name="T46" fmla="*/ 4 w 259"/>
                <a:gd name="T47" fmla="*/ 339 h 343"/>
                <a:gd name="T48" fmla="*/ 0 w 259"/>
                <a:gd name="T49" fmla="*/ 330 h 343"/>
                <a:gd name="T50" fmla="*/ 0 w 259"/>
                <a:gd name="T51" fmla="*/ 16 h 343"/>
                <a:gd name="T52" fmla="*/ 4 w 259"/>
                <a:gd name="T53" fmla="*/ 7 h 343"/>
                <a:gd name="T54" fmla="*/ 8 w 259"/>
                <a:gd name="T55" fmla="*/ 5 h 343"/>
                <a:gd name="T56" fmla="*/ 43 w 259"/>
                <a:gd name="T57" fmla="*/ 4 h 343"/>
                <a:gd name="T58" fmla="*/ 47 w 259"/>
                <a:gd name="T59" fmla="*/ 5 h 343"/>
                <a:gd name="T60" fmla="*/ 50 w 259"/>
                <a:gd name="T61" fmla="*/ 7 h 343"/>
                <a:gd name="T62" fmla="*/ 54 w 259"/>
                <a:gd name="T63" fmla="*/ 16 h 343"/>
                <a:gd name="T64" fmla="*/ 54 w 259"/>
                <a:gd name="T65" fmla="*/ 28 h 343"/>
                <a:gd name="T66" fmla="*/ 102 w 259"/>
                <a:gd name="T67" fmla="*/ 6 h 343"/>
                <a:gd name="T68" fmla="*/ 113 w 259"/>
                <a:gd name="T69" fmla="*/ 4 h 343"/>
                <a:gd name="T70" fmla="*/ 138 w 259"/>
                <a:gd name="T71" fmla="*/ 0 h 343"/>
                <a:gd name="T72" fmla="*/ 152 w 259"/>
                <a:gd name="T73" fmla="*/ 0 h 343"/>
                <a:gd name="T74" fmla="*/ 179 w 259"/>
                <a:gd name="T75" fmla="*/ 1 h 343"/>
                <a:gd name="T76" fmla="*/ 200 w 259"/>
                <a:gd name="T77" fmla="*/ 7 h 343"/>
                <a:gd name="T78" fmla="*/ 219 w 259"/>
                <a:gd name="T79" fmla="*/ 18 h 343"/>
                <a:gd name="T80" fmla="*/ 234 w 259"/>
                <a:gd name="T81" fmla="*/ 33 h 343"/>
                <a:gd name="T82" fmla="*/ 239 w 259"/>
                <a:gd name="T83" fmla="*/ 41 h 343"/>
                <a:gd name="T84" fmla="*/ 249 w 259"/>
                <a:gd name="T85" fmla="*/ 62 h 343"/>
                <a:gd name="T86" fmla="*/ 255 w 259"/>
                <a:gd name="T87" fmla="*/ 86 h 343"/>
                <a:gd name="T88" fmla="*/ 259 w 259"/>
                <a:gd name="T89" fmla="*/ 113 h 343"/>
                <a:gd name="T90" fmla="*/ 259 w 259"/>
                <a:gd name="T91" fmla="*/ 330 h 343"/>
                <a:gd name="T92" fmla="*/ 258 w 259"/>
                <a:gd name="T93" fmla="*/ 33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" h="343">
                  <a:moveTo>
                    <a:pt x="255" y="339"/>
                  </a:moveTo>
                  <a:lnTo>
                    <a:pt x="255" y="339"/>
                  </a:lnTo>
                  <a:lnTo>
                    <a:pt x="251" y="341"/>
                  </a:lnTo>
                  <a:lnTo>
                    <a:pt x="246" y="343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2" y="341"/>
                  </a:lnTo>
                  <a:lnTo>
                    <a:pt x="209" y="339"/>
                  </a:lnTo>
                  <a:lnTo>
                    <a:pt x="209" y="339"/>
                  </a:lnTo>
                  <a:lnTo>
                    <a:pt x="206" y="335"/>
                  </a:lnTo>
                  <a:lnTo>
                    <a:pt x="205" y="330"/>
                  </a:lnTo>
                  <a:lnTo>
                    <a:pt x="205" y="128"/>
                  </a:lnTo>
                  <a:lnTo>
                    <a:pt x="205" y="128"/>
                  </a:lnTo>
                  <a:lnTo>
                    <a:pt x="204" y="107"/>
                  </a:lnTo>
                  <a:lnTo>
                    <a:pt x="201" y="89"/>
                  </a:lnTo>
                  <a:lnTo>
                    <a:pt x="201" y="89"/>
                  </a:lnTo>
                  <a:lnTo>
                    <a:pt x="199" y="82"/>
                  </a:lnTo>
                  <a:lnTo>
                    <a:pt x="196" y="75"/>
                  </a:lnTo>
                  <a:lnTo>
                    <a:pt x="192" y="69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4" y="60"/>
                  </a:lnTo>
                  <a:lnTo>
                    <a:pt x="179" y="57"/>
                  </a:lnTo>
                  <a:lnTo>
                    <a:pt x="174" y="53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53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27" y="48"/>
                  </a:lnTo>
                  <a:lnTo>
                    <a:pt x="117" y="49"/>
                  </a:lnTo>
                  <a:lnTo>
                    <a:pt x="107" y="50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75" y="62"/>
                  </a:lnTo>
                  <a:lnTo>
                    <a:pt x="54" y="70"/>
                  </a:lnTo>
                  <a:lnTo>
                    <a:pt x="54" y="330"/>
                  </a:lnTo>
                  <a:lnTo>
                    <a:pt x="54" y="330"/>
                  </a:lnTo>
                  <a:lnTo>
                    <a:pt x="53" y="335"/>
                  </a:lnTo>
                  <a:lnTo>
                    <a:pt x="50" y="339"/>
                  </a:lnTo>
                  <a:lnTo>
                    <a:pt x="50" y="339"/>
                  </a:lnTo>
                  <a:lnTo>
                    <a:pt x="47" y="341"/>
                  </a:lnTo>
                  <a:lnTo>
                    <a:pt x="41" y="343"/>
                  </a:lnTo>
                  <a:lnTo>
                    <a:pt x="11" y="343"/>
                  </a:lnTo>
                  <a:lnTo>
                    <a:pt x="11" y="343"/>
                  </a:lnTo>
                  <a:lnTo>
                    <a:pt x="8" y="341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1" y="335"/>
                  </a:lnTo>
                  <a:lnTo>
                    <a:pt x="0" y="33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lnTo>
                    <a:pt x="1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7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3" y="11"/>
                  </a:lnTo>
                  <a:lnTo>
                    <a:pt x="54" y="1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9" y="1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3" y="4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6" y="0"/>
                  </a:lnTo>
                  <a:lnTo>
                    <a:pt x="179" y="1"/>
                  </a:lnTo>
                  <a:lnTo>
                    <a:pt x="190" y="4"/>
                  </a:lnTo>
                  <a:lnTo>
                    <a:pt x="200" y="7"/>
                  </a:lnTo>
                  <a:lnTo>
                    <a:pt x="210" y="12"/>
                  </a:lnTo>
                  <a:lnTo>
                    <a:pt x="219" y="18"/>
                  </a:lnTo>
                  <a:lnTo>
                    <a:pt x="226" y="2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9" y="41"/>
                  </a:lnTo>
                  <a:lnTo>
                    <a:pt x="245" y="52"/>
                  </a:lnTo>
                  <a:lnTo>
                    <a:pt x="249" y="62"/>
                  </a:lnTo>
                  <a:lnTo>
                    <a:pt x="253" y="73"/>
                  </a:lnTo>
                  <a:lnTo>
                    <a:pt x="255" y="86"/>
                  </a:lnTo>
                  <a:lnTo>
                    <a:pt x="258" y="98"/>
                  </a:lnTo>
                  <a:lnTo>
                    <a:pt x="259" y="113"/>
                  </a:lnTo>
                  <a:lnTo>
                    <a:pt x="259" y="127"/>
                  </a:lnTo>
                  <a:lnTo>
                    <a:pt x="259" y="330"/>
                  </a:lnTo>
                  <a:lnTo>
                    <a:pt x="259" y="330"/>
                  </a:lnTo>
                  <a:lnTo>
                    <a:pt x="258" y="335"/>
                  </a:lnTo>
                  <a:lnTo>
                    <a:pt x="255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83AD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677988" y="4500563"/>
              <a:ext cx="38100" cy="38100"/>
            </a:xfrm>
            <a:custGeom>
              <a:avLst/>
              <a:gdLst>
                <a:gd name="T0" fmla="*/ 72 w 72"/>
                <a:gd name="T1" fmla="*/ 36 h 72"/>
                <a:gd name="T2" fmla="*/ 72 w 72"/>
                <a:gd name="T3" fmla="*/ 36 h 72"/>
                <a:gd name="T4" fmla="*/ 71 w 72"/>
                <a:gd name="T5" fmla="*/ 29 h 72"/>
                <a:gd name="T6" fmla="*/ 68 w 72"/>
                <a:gd name="T7" fmla="*/ 23 h 72"/>
                <a:gd name="T8" fmla="*/ 66 w 72"/>
                <a:gd name="T9" fmla="*/ 16 h 72"/>
                <a:gd name="T10" fmla="*/ 61 w 72"/>
                <a:gd name="T11" fmla="*/ 11 h 72"/>
                <a:gd name="T12" fmla="*/ 56 w 72"/>
                <a:gd name="T13" fmla="*/ 6 h 72"/>
                <a:gd name="T14" fmla="*/ 50 w 72"/>
                <a:gd name="T15" fmla="*/ 2 h 72"/>
                <a:gd name="T16" fmla="*/ 43 w 72"/>
                <a:gd name="T17" fmla="*/ 1 h 72"/>
                <a:gd name="T18" fmla="*/ 36 w 72"/>
                <a:gd name="T19" fmla="*/ 0 h 72"/>
                <a:gd name="T20" fmla="*/ 36 w 72"/>
                <a:gd name="T21" fmla="*/ 0 h 72"/>
                <a:gd name="T22" fmla="*/ 29 w 72"/>
                <a:gd name="T23" fmla="*/ 1 h 72"/>
                <a:gd name="T24" fmla="*/ 22 w 72"/>
                <a:gd name="T25" fmla="*/ 2 h 72"/>
                <a:gd name="T26" fmla="*/ 16 w 72"/>
                <a:gd name="T27" fmla="*/ 6 h 72"/>
                <a:gd name="T28" fmla="*/ 11 w 72"/>
                <a:gd name="T29" fmla="*/ 11 h 72"/>
                <a:gd name="T30" fmla="*/ 7 w 72"/>
                <a:gd name="T31" fmla="*/ 16 h 72"/>
                <a:gd name="T32" fmla="*/ 3 w 72"/>
                <a:gd name="T33" fmla="*/ 23 h 72"/>
                <a:gd name="T34" fmla="*/ 2 w 72"/>
                <a:gd name="T35" fmla="*/ 29 h 72"/>
                <a:gd name="T36" fmla="*/ 0 w 72"/>
                <a:gd name="T37" fmla="*/ 36 h 72"/>
                <a:gd name="T38" fmla="*/ 0 w 72"/>
                <a:gd name="T39" fmla="*/ 36 h 72"/>
                <a:gd name="T40" fmla="*/ 2 w 72"/>
                <a:gd name="T41" fmla="*/ 43 h 72"/>
                <a:gd name="T42" fmla="*/ 3 w 72"/>
                <a:gd name="T43" fmla="*/ 50 h 72"/>
                <a:gd name="T44" fmla="*/ 7 w 72"/>
                <a:gd name="T45" fmla="*/ 55 h 72"/>
                <a:gd name="T46" fmla="*/ 11 w 72"/>
                <a:gd name="T47" fmla="*/ 62 h 72"/>
                <a:gd name="T48" fmla="*/ 16 w 72"/>
                <a:gd name="T49" fmla="*/ 65 h 72"/>
                <a:gd name="T50" fmla="*/ 22 w 72"/>
                <a:gd name="T51" fmla="*/ 69 h 72"/>
                <a:gd name="T52" fmla="*/ 29 w 72"/>
                <a:gd name="T53" fmla="*/ 70 h 72"/>
                <a:gd name="T54" fmla="*/ 36 w 72"/>
                <a:gd name="T55" fmla="*/ 72 h 72"/>
                <a:gd name="T56" fmla="*/ 36 w 72"/>
                <a:gd name="T57" fmla="*/ 72 h 72"/>
                <a:gd name="T58" fmla="*/ 43 w 72"/>
                <a:gd name="T59" fmla="*/ 70 h 72"/>
                <a:gd name="T60" fmla="*/ 50 w 72"/>
                <a:gd name="T61" fmla="*/ 69 h 72"/>
                <a:gd name="T62" fmla="*/ 56 w 72"/>
                <a:gd name="T63" fmla="*/ 65 h 72"/>
                <a:gd name="T64" fmla="*/ 61 w 72"/>
                <a:gd name="T65" fmla="*/ 62 h 72"/>
                <a:gd name="T66" fmla="*/ 66 w 72"/>
                <a:gd name="T67" fmla="*/ 55 h 72"/>
                <a:gd name="T68" fmla="*/ 68 w 72"/>
                <a:gd name="T69" fmla="*/ 50 h 72"/>
                <a:gd name="T70" fmla="*/ 71 w 72"/>
                <a:gd name="T71" fmla="*/ 43 h 72"/>
                <a:gd name="T72" fmla="*/ 72 w 72"/>
                <a:gd name="T7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lnTo>
                    <a:pt x="72" y="36"/>
                  </a:lnTo>
                  <a:lnTo>
                    <a:pt x="71" y="29"/>
                  </a:lnTo>
                  <a:lnTo>
                    <a:pt x="68" y="23"/>
                  </a:lnTo>
                  <a:lnTo>
                    <a:pt x="66" y="16"/>
                  </a:lnTo>
                  <a:lnTo>
                    <a:pt x="61" y="11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2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50"/>
                  </a:lnTo>
                  <a:lnTo>
                    <a:pt x="7" y="55"/>
                  </a:lnTo>
                  <a:lnTo>
                    <a:pt x="11" y="62"/>
                  </a:lnTo>
                  <a:lnTo>
                    <a:pt x="16" y="65"/>
                  </a:lnTo>
                  <a:lnTo>
                    <a:pt x="22" y="69"/>
                  </a:lnTo>
                  <a:lnTo>
                    <a:pt x="29" y="70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3" y="70"/>
                  </a:lnTo>
                  <a:lnTo>
                    <a:pt x="50" y="69"/>
                  </a:lnTo>
                  <a:lnTo>
                    <a:pt x="56" y="65"/>
                  </a:lnTo>
                  <a:lnTo>
                    <a:pt x="61" y="62"/>
                  </a:lnTo>
                  <a:lnTo>
                    <a:pt x="66" y="55"/>
                  </a:lnTo>
                  <a:lnTo>
                    <a:pt x="68" y="50"/>
                  </a:lnTo>
                  <a:lnTo>
                    <a:pt x="71" y="43"/>
                  </a:lnTo>
                  <a:lnTo>
                    <a:pt x="7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83AD"/>
                </a:solidFill>
              </a:endParaRPr>
            </a:p>
          </p:txBody>
        </p:sp>
        <p:sp>
          <p:nvSpPr>
            <p:cNvPr id="29" name="Freeform 38"/>
            <p:cNvSpPr>
              <a:spLocks/>
            </p:cNvSpPr>
            <p:nvPr/>
          </p:nvSpPr>
          <p:spPr bwMode="auto">
            <a:xfrm>
              <a:off x="1316038" y="4487863"/>
              <a:ext cx="222250" cy="250825"/>
            </a:xfrm>
            <a:custGeom>
              <a:avLst/>
              <a:gdLst>
                <a:gd name="T0" fmla="*/ 286 w 420"/>
                <a:gd name="T1" fmla="*/ 13 h 474"/>
                <a:gd name="T2" fmla="*/ 289 w 420"/>
                <a:gd name="T3" fmla="*/ 4 h 474"/>
                <a:gd name="T4" fmla="*/ 327 w 420"/>
                <a:gd name="T5" fmla="*/ 0 h 474"/>
                <a:gd name="T6" fmla="*/ 336 w 420"/>
                <a:gd name="T7" fmla="*/ 4 h 474"/>
                <a:gd name="T8" fmla="*/ 340 w 420"/>
                <a:gd name="T9" fmla="*/ 11 h 474"/>
                <a:gd name="T10" fmla="*/ 406 w 420"/>
                <a:gd name="T11" fmla="*/ 130 h 474"/>
                <a:gd name="T12" fmla="*/ 415 w 420"/>
                <a:gd name="T13" fmla="*/ 133 h 474"/>
                <a:gd name="T14" fmla="*/ 419 w 420"/>
                <a:gd name="T15" fmla="*/ 164 h 474"/>
                <a:gd name="T16" fmla="*/ 415 w 420"/>
                <a:gd name="T17" fmla="*/ 172 h 474"/>
                <a:gd name="T18" fmla="*/ 406 w 420"/>
                <a:gd name="T19" fmla="*/ 176 h 474"/>
                <a:gd name="T20" fmla="*/ 340 w 420"/>
                <a:gd name="T21" fmla="*/ 390 h 474"/>
                <a:gd name="T22" fmla="*/ 345 w 420"/>
                <a:gd name="T23" fmla="*/ 418 h 474"/>
                <a:gd name="T24" fmla="*/ 352 w 420"/>
                <a:gd name="T25" fmla="*/ 426 h 474"/>
                <a:gd name="T26" fmla="*/ 374 w 420"/>
                <a:gd name="T27" fmla="*/ 429 h 474"/>
                <a:gd name="T28" fmla="*/ 414 w 420"/>
                <a:gd name="T29" fmla="*/ 429 h 474"/>
                <a:gd name="T30" fmla="*/ 420 w 420"/>
                <a:gd name="T31" fmla="*/ 438 h 474"/>
                <a:gd name="T32" fmla="*/ 420 w 420"/>
                <a:gd name="T33" fmla="*/ 464 h 474"/>
                <a:gd name="T34" fmla="*/ 410 w 420"/>
                <a:gd name="T35" fmla="*/ 471 h 474"/>
                <a:gd name="T36" fmla="*/ 389 w 420"/>
                <a:gd name="T37" fmla="*/ 472 h 474"/>
                <a:gd name="T38" fmla="*/ 350 w 420"/>
                <a:gd name="T39" fmla="*/ 474 h 474"/>
                <a:gd name="T40" fmla="*/ 325 w 420"/>
                <a:gd name="T41" fmla="*/ 469 h 474"/>
                <a:gd name="T42" fmla="*/ 307 w 420"/>
                <a:gd name="T43" fmla="*/ 457 h 474"/>
                <a:gd name="T44" fmla="*/ 297 w 420"/>
                <a:gd name="T45" fmla="*/ 447 h 474"/>
                <a:gd name="T46" fmla="*/ 291 w 420"/>
                <a:gd name="T47" fmla="*/ 432 h 474"/>
                <a:gd name="T48" fmla="*/ 286 w 420"/>
                <a:gd name="T49" fmla="*/ 392 h 474"/>
                <a:gd name="T50" fmla="*/ 126 w 420"/>
                <a:gd name="T51" fmla="*/ 456 h 474"/>
                <a:gd name="T52" fmla="*/ 123 w 420"/>
                <a:gd name="T53" fmla="*/ 465 h 474"/>
                <a:gd name="T54" fmla="*/ 115 w 420"/>
                <a:gd name="T55" fmla="*/ 469 h 474"/>
                <a:gd name="T56" fmla="*/ 79 w 420"/>
                <a:gd name="T57" fmla="*/ 469 h 474"/>
                <a:gd name="T58" fmla="*/ 73 w 420"/>
                <a:gd name="T59" fmla="*/ 461 h 474"/>
                <a:gd name="T60" fmla="*/ 13 w 420"/>
                <a:gd name="T61" fmla="*/ 169 h 474"/>
                <a:gd name="T62" fmla="*/ 4 w 420"/>
                <a:gd name="T63" fmla="*/ 165 h 474"/>
                <a:gd name="T64" fmla="*/ 0 w 420"/>
                <a:gd name="T65" fmla="*/ 141 h 474"/>
                <a:gd name="T66" fmla="*/ 4 w 420"/>
                <a:gd name="T67" fmla="*/ 132 h 474"/>
                <a:gd name="T68" fmla="*/ 13 w 420"/>
                <a:gd name="T69" fmla="*/ 130 h 474"/>
                <a:gd name="T70" fmla="*/ 72 w 420"/>
                <a:gd name="T71" fmla="*/ 86 h 474"/>
                <a:gd name="T72" fmla="*/ 76 w 420"/>
                <a:gd name="T73" fmla="*/ 53 h 474"/>
                <a:gd name="T74" fmla="*/ 81 w 420"/>
                <a:gd name="T75" fmla="*/ 36 h 474"/>
                <a:gd name="T76" fmla="*/ 95 w 420"/>
                <a:gd name="T77" fmla="*/ 18 h 474"/>
                <a:gd name="T78" fmla="*/ 107 w 420"/>
                <a:gd name="T79" fmla="*/ 9 h 474"/>
                <a:gd name="T80" fmla="*/ 122 w 420"/>
                <a:gd name="T81" fmla="*/ 4 h 474"/>
                <a:gd name="T82" fmla="*/ 159 w 420"/>
                <a:gd name="T83" fmla="*/ 0 h 474"/>
                <a:gd name="T84" fmla="*/ 193 w 420"/>
                <a:gd name="T85" fmla="*/ 4 h 474"/>
                <a:gd name="T86" fmla="*/ 201 w 420"/>
                <a:gd name="T87" fmla="*/ 7 h 474"/>
                <a:gd name="T88" fmla="*/ 204 w 420"/>
                <a:gd name="T89" fmla="*/ 34 h 474"/>
                <a:gd name="T90" fmla="*/ 201 w 420"/>
                <a:gd name="T91" fmla="*/ 40 h 474"/>
                <a:gd name="T92" fmla="*/ 164 w 420"/>
                <a:gd name="T93" fmla="*/ 43 h 474"/>
                <a:gd name="T94" fmla="*/ 146 w 420"/>
                <a:gd name="T95" fmla="*/ 45 h 474"/>
                <a:gd name="T96" fmla="*/ 135 w 420"/>
                <a:gd name="T97" fmla="*/ 52 h 474"/>
                <a:gd name="T98" fmla="*/ 127 w 420"/>
                <a:gd name="T99" fmla="*/ 73 h 474"/>
                <a:gd name="T100" fmla="*/ 286 w 420"/>
                <a:gd name="T101" fmla="*/ 13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0" h="474">
                  <a:moveTo>
                    <a:pt x="286" y="130"/>
                  </a:moveTo>
                  <a:lnTo>
                    <a:pt x="286" y="13"/>
                  </a:lnTo>
                  <a:lnTo>
                    <a:pt x="286" y="13"/>
                  </a:lnTo>
                  <a:lnTo>
                    <a:pt x="287" y="7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8" y="7"/>
                  </a:lnTo>
                  <a:lnTo>
                    <a:pt x="340" y="11"/>
                  </a:lnTo>
                  <a:lnTo>
                    <a:pt x="340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11" y="131"/>
                  </a:lnTo>
                  <a:lnTo>
                    <a:pt x="415" y="133"/>
                  </a:lnTo>
                  <a:lnTo>
                    <a:pt x="415" y="133"/>
                  </a:lnTo>
                  <a:lnTo>
                    <a:pt x="418" y="138"/>
                  </a:lnTo>
                  <a:lnTo>
                    <a:pt x="419" y="142"/>
                  </a:lnTo>
                  <a:lnTo>
                    <a:pt x="419" y="164"/>
                  </a:lnTo>
                  <a:lnTo>
                    <a:pt x="419" y="164"/>
                  </a:lnTo>
                  <a:lnTo>
                    <a:pt x="418" y="169"/>
                  </a:lnTo>
                  <a:lnTo>
                    <a:pt x="415" y="172"/>
                  </a:lnTo>
                  <a:lnTo>
                    <a:pt x="415" y="172"/>
                  </a:lnTo>
                  <a:lnTo>
                    <a:pt x="411" y="175"/>
                  </a:lnTo>
                  <a:lnTo>
                    <a:pt x="406" y="176"/>
                  </a:lnTo>
                  <a:lnTo>
                    <a:pt x="340" y="176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41" y="402"/>
                  </a:lnTo>
                  <a:lnTo>
                    <a:pt x="342" y="412"/>
                  </a:lnTo>
                  <a:lnTo>
                    <a:pt x="345" y="418"/>
                  </a:lnTo>
                  <a:lnTo>
                    <a:pt x="347" y="423"/>
                  </a:lnTo>
                  <a:lnTo>
                    <a:pt x="347" y="423"/>
                  </a:lnTo>
                  <a:lnTo>
                    <a:pt x="352" y="426"/>
                  </a:lnTo>
                  <a:lnTo>
                    <a:pt x="357" y="428"/>
                  </a:lnTo>
                  <a:lnTo>
                    <a:pt x="365" y="429"/>
                  </a:lnTo>
                  <a:lnTo>
                    <a:pt x="374" y="429"/>
                  </a:lnTo>
                  <a:lnTo>
                    <a:pt x="408" y="429"/>
                  </a:lnTo>
                  <a:lnTo>
                    <a:pt x="408" y="429"/>
                  </a:lnTo>
                  <a:lnTo>
                    <a:pt x="414" y="429"/>
                  </a:lnTo>
                  <a:lnTo>
                    <a:pt x="418" y="432"/>
                  </a:lnTo>
                  <a:lnTo>
                    <a:pt x="420" y="435"/>
                  </a:lnTo>
                  <a:lnTo>
                    <a:pt x="420" y="438"/>
                  </a:lnTo>
                  <a:lnTo>
                    <a:pt x="420" y="460"/>
                  </a:lnTo>
                  <a:lnTo>
                    <a:pt x="420" y="460"/>
                  </a:lnTo>
                  <a:lnTo>
                    <a:pt x="420" y="464"/>
                  </a:lnTo>
                  <a:lnTo>
                    <a:pt x="418" y="467"/>
                  </a:lnTo>
                  <a:lnTo>
                    <a:pt x="414" y="470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70" y="474"/>
                  </a:lnTo>
                  <a:lnTo>
                    <a:pt x="370" y="474"/>
                  </a:lnTo>
                  <a:lnTo>
                    <a:pt x="350" y="474"/>
                  </a:lnTo>
                  <a:lnTo>
                    <a:pt x="332" y="471"/>
                  </a:lnTo>
                  <a:lnTo>
                    <a:pt x="332" y="471"/>
                  </a:lnTo>
                  <a:lnTo>
                    <a:pt x="325" y="469"/>
                  </a:lnTo>
                  <a:lnTo>
                    <a:pt x="318" y="466"/>
                  </a:lnTo>
                  <a:lnTo>
                    <a:pt x="312" y="462"/>
                  </a:lnTo>
                  <a:lnTo>
                    <a:pt x="307" y="457"/>
                  </a:lnTo>
                  <a:lnTo>
                    <a:pt x="307" y="457"/>
                  </a:lnTo>
                  <a:lnTo>
                    <a:pt x="302" y="452"/>
                  </a:lnTo>
                  <a:lnTo>
                    <a:pt x="297" y="447"/>
                  </a:lnTo>
                  <a:lnTo>
                    <a:pt x="294" y="440"/>
                  </a:lnTo>
                  <a:lnTo>
                    <a:pt x="291" y="432"/>
                  </a:lnTo>
                  <a:lnTo>
                    <a:pt x="291" y="432"/>
                  </a:lnTo>
                  <a:lnTo>
                    <a:pt x="288" y="424"/>
                  </a:lnTo>
                  <a:lnTo>
                    <a:pt x="287" y="414"/>
                  </a:lnTo>
                  <a:lnTo>
                    <a:pt x="286" y="392"/>
                  </a:lnTo>
                  <a:lnTo>
                    <a:pt x="286" y="176"/>
                  </a:lnTo>
                  <a:lnTo>
                    <a:pt x="126" y="17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61"/>
                  </a:lnTo>
                  <a:lnTo>
                    <a:pt x="123" y="465"/>
                  </a:lnTo>
                  <a:lnTo>
                    <a:pt x="123" y="465"/>
                  </a:lnTo>
                  <a:lnTo>
                    <a:pt x="120" y="469"/>
                  </a:lnTo>
                  <a:lnTo>
                    <a:pt x="115" y="469"/>
                  </a:lnTo>
                  <a:lnTo>
                    <a:pt x="85" y="469"/>
                  </a:lnTo>
                  <a:lnTo>
                    <a:pt x="85" y="469"/>
                  </a:lnTo>
                  <a:lnTo>
                    <a:pt x="79" y="469"/>
                  </a:lnTo>
                  <a:lnTo>
                    <a:pt x="76" y="465"/>
                  </a:lnTo>
                  <a:lnTo>
                    <a:pt x="76" y="465"/>
                  </a:lnTo>
                  <a:lnTo>
                    <a:pt x="73" y="461"/>
                  </a:lnTo>
                  <a:lnTo>
                    <a:pt x="72" y="456"/>
                  </a:lnTo>
                  <a:lnTo>
                    <a:pt x="72" y="175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1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8" y="131"/>
                  </a:lnTo>
                  <a:lnTo>
                    <a:pt x="13" y="130"/>
                  </a:lnTo>
                  <a:lnTo>
                    <a:pt x="72" y="130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3" y="73"/>
                  </a:lnTo>
                  <a:lnTo>
                    <a:pt x="73" y="63"/>
                  </a:lnTo>
                  <a:lnTo>
                    <a:pt x="76" y="53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1" y="36"/>
                  </a:lnTo>
                  <a:lnTo>
                    <a:pt x="86" y="29"/>
                  </a:lnTo>
                  <a:lnTo>
                    <a:pt x="90" y="2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101" y="13"/>
                  </a:lnTo>
                  <a:lnTo>
                    <a:pt x="107" y="9"/>
                  </a:lnTo>
                  <a:lnTo>
                    <a:pt x="115" y="6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3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93" y="4"/>
                  </a:lnTo>
                  <a:lnTo>
                    <a:pt x="193" y="4"/>
                  </a:lnTo>
                  <a:lnTo>
                    <a:pt x="198" y="5"/>
                  </a:lnTo>
                  <a:lnTo>
                    <a:pt x="201" y="7"/>
                  </a:lnTo>
                  <a:lnTo>
                    <a:pt x="204" y="10"/>
                  </a:lnTo>
                  <a:lnTo>
                    <a:pt x="204" y="13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4" y="38"/>
                  </a:lnTo>
                  <a:lnTo>
                    <a:pt x="201" y="40"/>
                  </a:lnTo>
                  <a:lnTo>
                    <a:pt x="199" y="41"/>
                  </a:lnTo>
                  <a:lnTo>
                    <a:pt x="194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54" y="43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7"/>
                  </a:lnTo>
                  <a:lnTo>
                    <a:pt x="129" y="64"/>
                  </a:lnTo>
                  <a:lnTo>
                    <a:pt x="127" y="73"/>
                  </a:lnTo>
                  <a:lnTo>
                    <a:pt x="126" y="86"/>
                  </a:lnTo>
                  <a:lnTo>
                    <a:pt x="126" y="130"/>
                  </a:lnTo>
                  <a:lnTo>
                    <a:pt x="28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83AD"/>
                </a:solidFill>
              </a:endParaRPr>
            </a:p>
          </p:txBody>
        </p:sp>
      </p:grp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62365" y="1652365"/>
            <a:ext cx="5797034" cy="3166417"/>
          </a:xfrm>
        </p:spPr>
        <p:txBody>
          <a:bodyPr>
            <a:normAutofit/>
          </a:bodyPr>
          <a:lstStyle/>
          <a:p>
            <a:r>
              <a:rPr lang="sv-SE" dirty="0" err="1" smtClean="0"/>
              <a:t>District</a:t>
            </a:r>
            <a:r>
              <a:rPr lang="sv-SE" dirty="0" smtClean="0"/>
              <a:t> </a:t>
            </a:r>
            <a:r>
              <a:rPr lang="sv-SE" dirty="0" err="1" smtClean="0"/>
              <a:t>heating</a:t>
            </a:r>
            <a:r>
              <a:rPr lang="sv-SE" dirty="0" smtClean="0"/>
              <a:t> has </a:t>
            </a:r>
            <a:r>
              <a:rPr lang="sv-SE" dirty="0" err="1" smtClean="0"/>
              <a:t>been</a:t>
            </a:r>
            <a:r>
              <a:rPr lang="sv-SE" dirty="0" smtClean="0"/>
              <a:t> </a:t>
            </a:r>
            <a:r>
              <a:rPr lang="sv-SE" dirty="0" err="1" smtClean="0"/>
              <a:t>available</a:t>
            </a:r>
            <a:r>
              <a:rPr lang="sv-SE" dirty="0" smtClean="0"/>
              <a:t> </a:t>
            </a:r>
            <a:r>
              <a:rPr lang="sv-SE" dirty="0" err="1" smtClean="0"/>
              <a:t>since</a:t>
            </a:r>
            <a:r>
              <a:rPr lang="sv-SE" dirty="0" smtClean="0"/>
              <a:t> the area </a:t>
            </a:r>
            <a:br>
              <a:rPr lang="sv-SE" dirty="0" smtClean="0"/>
            </a:br>
            <a:r>
              <a:rPr lang="sv-SE" dirty="0" err="1" smtClean="0"/>
              <a:t>was</a:t>
            </a:r>
            <a:r>
              <a:rPr lang="sv-SE" dirty="0" smtClean="0"/>
              <a:t> </a:t>
            </a:r>
            <a:r>
              <a:rPr lang="sv-SE" dirty="0" err="1" smtClean="0"/>
              <a:t>built</a:t>
            </a:r>
            <a:r>
              <a:rPr lang="sv-SE" dirty="0" smtClean="0"/>
              <a:t> in the 1970s</a:t>
            </a:r>
          </a:p>
          <a:p>
            <a:r>
              <a:rPr lang="sv-SE" dirty="0" smtClean="0"/>
              <a:t>New </a:t>
            </a:r>
            <a:r>
              <a:rPr lang="sv-SE" dirty="0" err="1" smtClean="0"/>
              <a:t>substations</a:t>
            </a:r>
            <a:r>
              <a:rPr lang="sv-SE" dirty="0" smtClean="0"/>
              <a:t> – </a:t>
            </a:r>
            <a:r>
              <a:rPr lang="sv-SE" dirty="0" err="1" smtClean="0"/>
              <a:t>reduces</a:t>
            </a:r>
            <a:r>
              <a:rPr lang="sv-SE" dirty="0" smtClean="0"/>
              <a:t> </a:t>
            </a:r>
            <a:r>
              <a:rPr lang="sv-SE" dirty="0" err="1" smtClean="0"/>
              <a:t>energy</a:t>
            </a:r>
            <a:r>
              <a:rPr lang="sv-SE" dirty="0" smtClean="0"/>
              <a:t> loss</a:t>
            </a:r>
          </a:p>
          <a:p>
            <a:r>
              <a:rPr lang="sv-SE" dirty="0" smtClean="0"/>
              <a:t>Installation </a:t>
            </a:r>
            <a:r>
              <a:rPr lang="sv-SE" dirty="0" err="1" smtClean="0"/>
              <a:t>of</a:t>
            </a:r>
            <a:r>
              <a:rPr lang="sv-SE" dirty="0" smtClean="0"/>
              <a:t> Smart </a:t>
            </a:r>
            <a:r>
              <a:rPr lang="sv-SE" dirty="0" err="1" smtClean="0"/>
              <a:t>district</a:t>
            </a:r>
            <a:r>
              <a:rPr lang="sv-SE" dirty="0" smtClean="0"/>
              <a:t> </a:t>
            </a:r>
            <a:r>
              <a:rPr lang="sv-SE" dirty="0" err="1" smtClean="0"/>
              <a:t>heating</a:t>
            </a:r>
            <a:endParaRPr lang="sv-SE" dirty="0" smtClean="0"/>
          </a:p>
        </p:txBody>
      </p:sp>
      <p:sp>
        <p:nvSpPr>
          <p:cNvPr id="32" name="Rektangel med rundade hörn 31"/>
          <p:cNvSpPr/>
          <p:nvPr/>
        </p:nvSpPr>
        <p:spPr>
          <a:xfrm>
            <a:off x="5620410" y="369580"/>
            <a:ext cx="1448093" cy="1623581"/>
          </a:xfrm>
          <a:prstGeom prst="roundRect">
            <a:avLst>
              <a:gd name="adj" fmla="val 5320"/>
            </a:avLst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lIns="180000" tIns="180000" rIns="180000" bIns="108000" rtlCol="0" anchor="t"/>
          <a:lstStyle/>
          <a:p>
            <a:pPr algn="ctr">
              <a:lnSpc>
                <a:spcPct val="70000"/>
              </a:lnSpc>
              <a:spcBef>
                <a:spcPts val="300"/>
              </a:spcBef>
              <a:spcAft>
                <a:spcPts val="400"/>
              </a:spcAft>
              <a:defRPr/>
            </a:pPr>
            <a:r>
              <a:rPr lang="sv-SE" sz="2400" kern="0" spc="10" dirty="0" err="1" smtClean="0">
                <a:solidFill>
                  <a:prstClr val="white"/>
                </a:solidFill>
                <a:latin typeface="Calibri"/>
              </a:rPr>
              <a:t>Districtheating</a:t>
            </a:r>
            <a:r>
              <a:rPr lang="sv-SE" sz="2400" kern="0" spc="10" dirty="0" smtClean="0">
                <a:solidFill>
                  <a:prstClr val="white"/>
                </a:solidFill>
                <a:latin typeface="Calibri"/>
              </a:rPr>
              <a:t> for </a:t>
            </a:r>
            <a:r>
              <a:rPr lang="sv-SE" sz="2400" kern="0" spc="10" dirty="0" smtClean="0">
                <a:solidFill>
                  <a:schemeClr val="tx2"/>
                </a:solidFill>
                <a:latin typeface="Calibri"/>
              </a:rPr>
              <a:t>SMART</a:t>
            </a:r>
          </a:p>
          <a:p>
            <a:pPr algn="ctr">
              <a:lnSpc>
                <a:spcPct val="70000"/>
              </a:lnSpc>
              <a:spcBef>
                <a:spcPts val="300"/>
              </a:spcBef>
              <a:spcAft>
                <a:spcPts val="400"/>
              </a:spcAft>
              <a:defRPr/>
            </a:pPr>
            <a:r>
              <a:rPr lang="sv-SE" sz="2400" kern="0" spc="10" dirty="0" smtClean="0">
                <a:solidFill>
                  <a:schemeClr val="tx2"/>
                </a:solidFill>
                <a:latin typeface="Calibri"/>
              </a:rPr>
              <a:t>CITIES</a:t>
            </a:r>
            <a:endParaRPr lang="sv-SE" sz="2400" kern="0" spc="600" dirty="0" smtClean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37" name="Rektangel med rundade hörn 4"/>
          <p:cNvSpPr/>
          <p:nvPr/>
        </p:nvSpPr>
        <p:spPr>
          <a:xfrm rot="18900000">
            <a:off x="6634657" y="1930000"/>
            <a:ext cx="187328" cy="181858"/>
          </a:xfrm>
          <a:custGeom>
            <a:avLst/>
            <a:gdLst>
              <a:gd name="connsiteX0" fmla="*/ 0 w 517675"/>
              <a:gd name="connsiteY0" fmla="*/ 47543 h 517675"/>
              <a:gd name="connsiteX1" fmla="*/ 47543 w 517675"/>
              <a:gd name="connsiteY1" fmla="*/ 0 h 517675"/>
              <a:gd name="connsiteX2" fmla="*/ 470132 w 517675"/>
              <a:gd name="connsiteY2" fmla="*/ 0 h 517675"/>
              <a:gd name="connsiteX3" fmla="*/ 517675 w 517675"/>
              <a:gd name="connsiteY3" fmla="*/ 47543 h 517675"/>
              <a:gd name="connsiteX4" fmla="*/ 517675 w 517675"/>
              <a:gd name="connsiteY4" fmla="*/ 470132 h 517675"/>
              <a:gd name="connsiteX5" fmla="*/ 470132 w 517675"/>
              <a:gd name="connsiteY5" fmla="*/ 517675 h 517675"/>
              <a:gd name="connsiteX6" fmla="*/ 47543 w 517675"/>
              <a:gd name="connsiteY6" fmla="*/ 517675 h 517675"/>
              <a:gd name="connsiteX7" fmla="*/ 0 w 517675"/>
              <a:gd name="connsiteY7" fmla="*/ 470132 h 517675"/>
              <a:gd name="connsiteX8" fmla="*/ 0 w 517675"/>
              <a:gd name="connsiteY8" fmla="*/ 47543 h 517675"/>
              <a:gd name="connsiteX0" fmla="*/ 0 w 523646"/>
              <a:gd name="connsiteY0" fmla="*/ 47543 h 517675"/>
              <a:gd name="connsiteX1" fmla="*/ 47543 w 523646"/>
              <a:gd name="connsiteY1" fmla="*/ 0 h 517675"/>
              <a:gd name="connsiteX2" fmla="*/ 470132 w 523646"/>
              <a:gd name="connsiteY2" fmla="*/ 0 h 517675"/>
              <a:gd name="connsiteX3" fmla="*/ 517675 w 523646"/>
              <a:gd name="connsiteY3" fmla="*/ 470132 h 517675"/>
              <a:gd name="connsiteX4" fmla="*/ 470132 w 523646"/>
              <a:gd name="connsiteY4" fmla="*/ 517675 h 517675"/>
              <a:gd name="connsiteX5" fmla="*/ 47543 w 523646"/>
              <a:gd name="connsiteY5" fmla="*/ 517675 h 517675"/>
              <a:gd name="connsiteX6" fmla="*/ 0 w 523646"/>
              <a:gd name="connsiteY6" fmla="*/ 470132 h 517675"/>
              <a:gd name="connsiteX7" fmla="*/ 0 w 523646"/>
              <a:gd name="connsiteY7" fmla="*/ 47543 h 517675"/>
              <a:gd name="connsiteX0" fmla="*/ 0 w 517675"/>
              <a:gd name="connsiteY0" fmla="*/ 47543 h 517675"/>
              <a:gd name="connsiteX1" fmla="*/ 47543 w 517675"/>
              <a:gd name="connsiteY1" fmla="*/ 0 h 517675"/>
              <a:gd name="connsiteX2" fmla="*/ 517675 w 517675"/>
              <a:gd name="connsiteY2" fmla="*/ 470132 h 517675"/>
              <a:gd name="connsiteX3" fmla="*/ 470132 w 517675"/>
              <a:gd name="connsiteY3" fmla="*/ 517675 h 517675"/>
              <a:gd name="connsiteX4" fmla="*/ 47543 w 517675"/>
              <a:gd name="connsiteY4" fmla="*/ 517675 h 517675"/>
              <a:gd name="connsiteX5" fmla="*/ 0 w 517675"/>
              <a:gd name="connsiteY5" fmla="*/ 470132 h 517675"/>
              <a:gd name="connsiteX6" fmla="*/ 0 w 517675"/>
              <a:gd name="connsiteY6" fmla="*/ 47543 h 517675"/>
              <a:gd name="connsiteX0" fmla="*/ 0 w 517675"/>
              <a:gd name="connsiteY0" fmla="*/ 12779 h 482911"/>
              <a:gd name="connsiteX1" fmla="*/ 99108 w 517675"/>
              <a:gd name="connsiteY1" fmla="*/ 8867 h 482911"/>
              <a:gd name="connsiteX2" fmla="*/ 517675 w 517675"/>
              <a:gd name="connsiteY2" fmla="*/ 435368 h 482911"/>
              <a:gd name="connsiteX3" fmla="*/ 470132 w 517675"/>
              <a:gd name="connsiteY3" fmla="*/ 482911 h 482911"/>
              <a:gd name="connsiteX4" fmla="*/ 47543 w 517675"/>
              <a:gd name="connsiteY4" fmla="*/ 482911 h 482911"/>
              <a:gd name="connsiteX5" fmla="*/ 0 w 517675"/>
              <a:gd name="connsiteY5" fmla="*/ 435368 h 482911"/>
              <a:gd name="connsiteX6" fmla="*/ 0 w 517675"/>
              <a:gd name="connsiteY6" fmla="*/ 12779 h 482911"/>
              <a:gd name="connsiteX0" fmla="*/ 39666 w 517675"/>
              <a:gd name="connsiteY0" fmla="*/ 43577 h 474043"/>
              <a:gd name="connsiteX1" fmla="*/ 99108 w 517675"/>
              <a:gd name="connsiteY1" fmla="*/ -1 h 474043"/>
              <a:gd name="connsiteX2" fmla="*/ 517675 w 517675"/>
              <a:gd name="connsiteY2" fmla="*/ 426500 h 474043"/>
              <a:gd name="connsiteX3" fmla="*/ 470132 w 517675"/>
              <a:gd name="connsiteY3" fmla="*/ 474043 h 474043"/>
              <a:gd name="connsiteX4" fmla="*/ 47543 w 517675"/>
              <a:gd name="connsiteY4" fmla="*/ 474043 h 474043"/>
              <a:gd name="connsiteX5" fmla="*/ 0 w 517675"/>
              <a:gd name="connsiteY5" fmla="*/ 426500 h 474043"/>
              <a:gd name="connsiteX6" fmla="*/ 39666 w 517675"/>
              <a:gd name="connsiteY6" fmla="*/ 43577 h 474043"/>
              <a:gd name="connsiteX0" fmla="*/ 39666 w 517675"/>
              <a:gd name="connsiteY0" fmla="*/ 83129 h 513595"/>
              <a:gd name="connsiteX1" fmla="*/ 138659 w 517675"/>
              <a:gd name="connsiteY1" fmla="*/ 0 h 513595"/>
              <a:gd name="connsiteX2" fmla="*/ 517675 w 517675"/>
              <a:gd name="connsiteY2" fmla="*/ 466052 h 513595"/>
              <a:gd name="connsiteX3" fmla="*/ 470132 w 517675"/>
              <a:gd name="connsiteY3" fmla="*/ 513595 h 513595"/>
              <a:gd name="connsiteX4" fmla="*/ 47543 w 517675"/>
              <a:gd name="connsiteY4" fmla="*/ 513595 h 513595"/>
              <a:gd name="connsiteX5" fmla="*/ 0 w 517675"/>
              <a:gd name="connsiteY5" fmla="*/ 466052 h 513595"/>
              <a:gd name="connsiteX6" fmla="*/ 39666 w 517675"/>
              <a:gd name="connsiteY6" fmla="*/ 83129 h 513595"/>
              <a:gd name="connsiteX0" fmla="*/ 154361 w 517675"/>
              <a:gd name="connsiteY0" fmla="*/ 110814 h 513595"/>
              <a:gd name="connsiteX1" fmla="*/ 138659 w 517675"/>
              <a:gd name="connsiteY1" fmla="*/ 0 h 513595"/>
              <a:gd name="connsiteX2" fmla="*/ 517675 w 517675"/>
              <a:gd name="connsiteY2" fmla="*/ 466052 h 513595"/>
              <a:gd name="connsiteX3" fmla="*/ 470132 w 517675"/>
              <a:gd name="connsiteY3" fmla="*/ 513595 h 513595"/>
              <a:gd name="connsiteX4" fmla="*/ 47543 w 517675"/>
              <a:gd name="connsiteY4" fmla="*/ 513595 h 513595"/>
              <a:gd name="connsiteX5" fmla="*/ 0 w 517675"/>
              <a:gd name="connsiteY5" fmla="*/ 466052 h 513595"/>
              <a:gd name="connsiteX6" fmla="*/ 154361 w 517675"/>
              <a:gd name="connsiteY6" fmla="*/ 110814 h 513595"/>
              <a:gd name="connsiteX0" fmla="*/ 118767 w 517675"/>
              <a:gd name="connsiteY0" fmla="*/ 63353 h 513595"/>
              <a:gd name="connsiteX1" fmla="*/ 138659 w 517675"/>
              <a:gd name="connsiteY1" fmla="*/ 0 h 513595"/>
              <a:gd name="connsiteX2" fmla="*/ 517675 w 517675"/>
              <a:gd name="connsiteY2" fmla="*/ 466052 h 513595"/>
              <a:gd name="connsiteX3" fmla="*/ 470132 w 517675"/>
              <a:gd name="connsiteY3" fmla="*/ 513595 h 513595"/>
              <a:gd name="connsiteX4" fmla="*/ 47543 w 517675"/>
              <a:gd name="connsiteY4" fmla="*/ 513595 h 513595"/>
              <a:gd name="connsiteX5" fmla="*/ 0 w 517675"/>
              <a:gd name="connsiteY5" fmla="*/ 466052 h 513595"/>
              <a:gd name="connsiteX6" fmla="*/ 118767 w 517675"/>
              <a:gd name="connsiteY6" fmla="*/ 63353 h 513595"/>
              <a:gd name="connsiteX0" fmla="*/ 118767 w 517675"/>
              <a:gd name="connsiteY0" fmla="*/ 63353 h 513595"/>
              <a:gd name="connsiteX1" fmla="*/ 138659 w 517675"/>
              <a:gd name="connsiteY1" fmla="*/ 0 h 513595"/>
              <a:gd name="connsiteX2" fmla="*/ 517675 w 517675"/>
              <a:gd name="connsiteY2" fmla="*/ 466052 h 513595"/>
              <a:gd name="connsiteX3" fmla="*/ 470132 w 517675"/>
              <a:gd name="connsiteY3" fmla="*/ 513595 h 513595"/>
              <a:gd name="connsiteX4" fmla="*/ 47543 w 517675"/>
              <a:gd name="connsiteY4" fmla="*/ 513595 h 513595"/>
              <a:gd name="connsiteX5" fmla="*/ 0 w 517675"/>
              <a:gd name="connsiteY5" fmla="*/ 466052 h 513595"/>
              <a:gd name="connsiteX6" fmla="*/ 118767 w 517675"/>
              <a:gd name="connsiteY6" fmla="*/ 63353 h 513595"/>
              <a:gd name="connsiteX0" fmla="*/ 231485 w 517675"/>
              <a:gd name="connsiteY0" fmla="*/ 168161 h 513595"/>
              <a:gd name="connsiteX1" fmla="*/ 138659 w 517675"/>
              <a:gd name="connsiteY1" fmla="*/ 0 h 513595"/>
              <a:gd name="connsiteX2" fmla="*/ 517675 w 517675"/>
              <a:gd name="connsiteY2" fmla="*/ 466052 h 513595"/>
              <a:gd name="connsiteX3" fmla="*/ 470132 w 517675"/>
              <a:gd name="connsiteY3" fmla="*/ 513595 h 513595"/>
              <a:gd name="connsiteX4" fmla="*/ 47543 w 517675"/>
              <a:gd name="connsiteY4" fmla="*/ 513595 h 513595"/>
              <a:gd name="connsiteX5" fmla="*/ 0 w 517675"/>
              <a:gd name="connsiteY5" fmla="*/ 466052 h 513595"/>
              <a:gd name="connsiteX6" fmla="*/ 231485 w 517675"/>
              <a:gd name="connsiteY6" fmla="*/ 168161 h 513595"/>
              <a:gd name="connsiteX0" fmla="*/ 116789 w 517675"/>
              <a:gd name="connsiteY0" fmla="*/ 61375 h 513595"/>
              <a:gd name="connsiteX1" fmla="*/ 138659 w 517675"/>
              <a:gd name="connsiteY1" fmla="*/ 0 h 513595"/>
              <a:gd name="connsiteX2" fmla="*/ 517675 w 517675"/>
              <a:gd name="connsiteY2" fmla="*/ 466052 h 513595"/>
              <a:gd name="connsiteX3" fmla="*/ 470132 w 517675"/>
              <a:gd name="connsiteY3" fmla="*/ 513595 h 513595"/>
              <a:gd name="connsiteX4" fmla="*/ 47543 w 517675"/>
              <a:gd name="connsiteY4" fmla="*/ 513595 h 513595"/>
              <a:gd name="connsiteX5" fmla="*/ 0 w 517675"/>
              <a:gd name="connsiteY5" fmla="*/ 466052 h 513595"/>
              <a:gd name="connsiteX6" fmla="*/ 116789 w 517675"/>
              <a:gd name="connsiteY6" fmla="*/ 61375 h 513595"/>
              <a:gd name="connsiteX0" fmla="*/ 116789 w 517675"/>
              <a:gd name="connsiteY0" fmla="*/ 47616 h 499836"/>
              <a:gd name="connsiteX1" fmla="*/ 160411 w 517675"/>
              <a:gd name="connsiteY1" fmla="*/ 7993 h 499836"/>
              <a:gd name="connsiteX2" fmla="*/ 517675 w 517675"/>
              <a:gd name="connsiteY2" fmla="*/ 452293 h 499836"/>
              <a:gd name="connsiteX3" fmla="*/ 470132 w 517675"/>
              <a:gd name="connsiteY3" fmla="*/ 499836 h 499836"/>
              <a:gd name="connsiteX4" fmla="*/ 47543 w 517675"/>
              <a:gd name="connsiteY4" fmla="*/ 499836 h 499836"/>
              <a:gd name="connsiteX5" fmla="*/ 0 w 517675"/>
              <a:gd name="connsiteY5" fmla="*/ 452293 h 499836"/>
              <a:gd name="connsiteX6" fmla="*/ 116789 w 517675"/>
              <a:gd name="connsiteY6" fmla="*/ 47616 h 499836"/>
              <a:gd name="connsiteX0" fmla="*/ 116789 w 517675"/>
              <a:gd name="connsiteY0" fmla="*/ 111864 h 564084"/>
              <a:gd name="connsiteX1" fmla="*/ 160411 w 517675"/>
              <a:gd name="connsiteY1" fmla="*/ 72241 h 564084"/>
              <a:gd name="connsiteX2" fmla="*/ 517675 w 517675"/>
              <a:gd name="connsiteY2" fmla="*/ 516541 h 564084"/>
              <a:gd name="connsiteX3" fmla="*/ 470132 w 517675"/>
              <a:gd name="connsiteY3" fmla="*/ 564084 h 564084"/>
              <a:gd name="connsiteX4" fmla="*/ 47543 w 517675"/>
              <a:gd name="connsiteY4" fmla="*/ 564084 h 564084"/>
              <a:gd name="connsiteX5" fmla="*/ 0 w 517675"/>
              <a:gd name="connsiteY5" fmla="*/ 516541 h 564084"/>
              <a:gd name="connsiteX6" fmla="*/ 116789 w 517675"/>
              <a:gd name="connsiteY6" fmla="*/ 111864 h 564084"/>
              <a:gd name="connsiteX0" fmla="*/ 116789 w 517675"/>
              <a:gd name="connsiteY0" fmla="*/ 59746 h 511966"/>
              <a:gd name="connsiteX1" fmla="*/ 160411 w 517675"/>
              <a:gd name="connsiteY1" fmla="*/ 20123 h 511966"/>
              <a:gd name="connsiteX2" fmla="*/ 517675 w 517675"/>
              <a:gd name="connsiteY2" fmla="*/ 464423 h 511966"/>
              <a:gd name="connsiteX3" fmla="*/ 470132 w 517675"/>
              <a:gd name="connsiteY3" fmla="*/ 511966 h 511966"/>
              <a:gd name="connsiteX4" fmla="*/ 47543 w 517675"/>
              <a:gd name="connsiteY4" fmla="*/ 511966 h 511966"/>
              <a:gd name="connsiteX5" fmla="*/ 0 w 517675"/>
              <a:gd name="connsiteY5" fmla="*/ 464423 h 511966"/>
              <a:gd name="connsiteX6" fmla="*/ 116789 w 517675"/>
              <a:gd name="connsiteY6" fmla="*/ 59746 h 511966"/>
              <a:gd name="connsiteX0" fmla="*/ 116789 w 517675"/>
              <a:gd name="connsiteY0" fmla="*/ 34359 h 486579"/>
              <a:gd name="connsiteX1" fmla="*/ 176232 w 517675"/>
              <a:gd name="connsiteY1" fmla="*/ 42196 h 486579"/>
              <a:gd name="connsiteX2" fmla="*/ 517675 w 517675"/>
              <a:gd name="connsiteY2" fmla="*/ 439036 h 486579"/>
              <a:gd name="connsiteX3" fmla="*/ 470132 w 517675"/>
              <a:gd name="connsiteY3" fmla="*/ 486579 h 486579"/>
              <a:gd name="connsiteX4" fmla="*/ 47543 w 517675"/>
              <a:gd name="connsiteY4" fmla="*/ 486579 h 486579"/>
              <a:gd name="connsiteX5" fmla="*/ 0 w 517675"/>
              <a:gd name="connsiteY5" fmla="*/ 439036 h 486579"/>
              <a:gd name="connsiteX6" fmla="*/ 116789 w 517675"/>
              <a:gd name="connsiteY6" fmla="*/ 34359 h 486579"/>
              <a:gd name="connsiteX0" fmla="*/ 116789 w 517675"/>
              <a:gd name="connsiteY0" fmla="*/ 31335 h 483555"/>
              <a:gd name="connsiteX1" fmla="*/ 176232 w 517675"/>
              <a:gd name="connsiteY1" fmla="*/ 39172 h 483555"/>
              <a:gd name="connsiteX2" fmla="*/ 517675 w 517675"/>
              <a:gd name="connsiteY2" fmla="*/ 436012 h 483555"/>
              <a:gd name="connsiteX3" fmla="*/ 470132 w 517675"/>
              <a:gd name="connsiteY3" fmla="*/ 483555 h 483555"/>
              <a:gd name="connsiteX4" fmla="*/ 47543 w 517675"/>
              <a:gd name="connsiteY4" fmla="*/ 483555 h 483555"/>
              <a:gd name="connsiteX5" fmla="*/ 0 w 517675"/>
              <a:gd name="connsiteY5" fmla="*/ 436012 h 483555"/>
              <a:gd name="connsiteX6" fmla="*/ 116789 w 517675"/>
              <a:gd name="connsiteY6" fmla="*/ 31335 h 483555"/>
              <a:gd name="connsiteX0" fmla="*/ 116789 w 517675"/>
              <a:gd name="connsiteY0" fmla="*/ 0 h 452220"/>
              <a:gd name="connsiteX1" fmla="*/ 517675 w 517675"/>
              <a:gd name="connsiteY1" fmla="*/ 404677 h 452220"/>
              <a:gd name="connsiteX2" fmla="*/ 470132 w 517675"/>
              <a:gd name="connsiteY2" fmla="*/ 452220 h 452220"/>
              <a:gd name="connsiteX3" fmla="*/ 47543 w 517675"/>
              <a:gd name="connsiteY3" fmla="*/ 452220 h 452220"/>
              <a:gd name="connsiteX4" fmla="*/ 0 w 517675"/>
              <a:gd name="connsiteY4" fmla="*/ 404677 h 452220"/>
              <a:gd name="connsiteX5" fmla="*/ 116789 w 517675"/>
              <a:gd name="connsiteY5" fmla="*/ 0 h 452220"/>
              <a:gd name="connsiteX0" fmla="*/ 116789 w 470470"/>
              <a:gd name="connsiteY0" fmla="*/ 0 h 452220"/>
              <a:gd name="connsiteX1" fmla="*/ 470132 w 470470"/>
              <a:gd name="connsiteY1" fmla="*/ 452220 h 452220"/>
              <a:gd name="connsiteX2" fmla="*/ 47543 w 470470"/>
              <a:gd name="connsiteY2" fmla="*/ 452220 h 452220"/>
              <a:gd name="connsiteX3" fmla="*/ 0 w 470470"/>
              <a:gd name="connsiteY3" fmla="*/ 404677 h 452220"/>
              <a:gd name="connsiteX4" fmla="*/ 116789 w 470470"/>
              <a:gd name="connsiteY4" fmla="*/ 0 h 452220"/>
              <a:gd name="connsiteX0" fmla="*/ 116789 w 454666"/>
              <a:gd name="connsiteY0" fmla="*/ 785 h 453005"/>
              <a:gd name="connsiteX1" fmla="*/ 454312 w 454666"/>
              <a:gd name="connsiteY1" fmla="*/ 306670 h 453005"/>
              <a:gd name="connsiteX2" fmla="*/ 47543 w 454666"/>
              <a:gd name="connsiteY2" fmla="*/ 453005 h 453005"/>
              <a:gd name="connsiteX3" fmla="*/ 0 w 454666"/>
              <a:gd name="connsiteY3" fmla="*/ 405462 h 453005"/>
              <a:gd name="connsiteX4" fmla="*/ 116789 w 454666"/>
              <a:gd name="connsiteY4" fmla="*/ 785 h 453005"/>
              <a:gd name="connsiteX0" fmla="*/ 116789 w 478374"/>
              <a:gd name="connsiteY0" fmla="*/ 255 h 452475"/>
              <a:gd name="connsiteX1" fmla="*/ 478043 w 478374"/>
              <a:gd name="connsiteY1" fmla="*/ 345689 h 452475"/>
              <a:gd name="connsiteX2" fmla="*/ 47543 w 478374"/>
              <a:gd name="connsiteY2" fmla="*/ 452475 h 452475"/>
              <a:gd name="connsiteX3" fmla="*/ 0 w 478374"/>
              <a:gd name="connsiteY3" fmla="*/ 404932 h 452475"/>
              <a:gd name="connsiteX4" fmla="*/ 116789 w 478374"/>
              <a:gd name="connsiteY4" fmla="*/ 255 h 452475"/>
              <a:gd name="connsiteX0" fmla="*/ 166227 w 478439"/>
              <a:gd name="connsiteY0" fmla="*/ 210 h 513731"/>
              <a:gd name="connsiteX1" fmla="*/ 478043 w 478439"/>
              <a:gd name="connsiteY1" fmla="*/ 406945 h 513731"/>
              <a:gd name="connsiteX2" fmla="*/ 47543 w 478439"/>
              <a:gd name="connsiteY2" fmla="*/ 513731 h 513731"/>
              <a:gd name="connsiteX3" fmla="*/ 0 w 478439"/>
              <a:gd name="connsiteY3" fmla="*/ 466188 h 513731"/>
              <a:gd name="connsiteX4" fmla="*/ 166227 w 478439"/>
              <a:gd name="connsiteY4" fmla="*/ 210 h 513731"/>
              <a:gd name="connsiteX0" fmla="*/ 308607 w 478947"/>
              <a:gd name="connsiteY0" fmla="*/ 268 h 438644"/>
              <a:gd name="connsiteX1" fmla="*/ 478043 w 478947"/>
              <a:gd name="connsiteY1" fmla="*/ 331858 h 438644"/>
              <a:gd name="connsiteX2" fmla="*/ 47543 w 478947"/>
              <a:gd name="connsiteY2" fmla="*/ 438644 h 438644"/>
              <a:gd name="connsiteX3" fmla="*/ 0 w 478947"/>
              <a:gd name="connsiteY3" fmla="*/ 391101 h 438644"/>
              <a:gd name="connsiteX4" fmla="*/ 308607 w 478947"/>
              <a:gd name="connsiteY4" fmla="*/ 268 h 438644"/>
              <a:gd name="connsiteX0" fmla="*/ 308607 w 478730"/>
              <a:gd name="connsiteY0" fmla="*/ 17804 h 456180"/>
              <a:gd name="connsiteX1" fmla="*/ 478043 w 478730"/>
              <a:gd name="connsiteY1" fmla="*/ 349394 h 456180"/>
              <a:gd name="connsiteX2" fmla="*/ 47543 w 478730"/>
              <a:gd name="connsiteY2" fmla="*/ 456180 h 456180"/>
              <a:gd name="connsiteX3" fmla="*/ 0 w 478730"/>
              <a:gd name="connsiteY3" fmla="*/ 408637 h 456180"/>
              <a:gd name="connsiteX4" fmla="*/ 308607 w 478730"/>
              <a:gd name="connsiteY4" fmla="*/ 17804 h 456180"/>
              <a:gd name="connsiteX0" fmla="*/ 308607 w 478671"/>
              <a:gd name="connsiteY0" fmla="*/ 11988 h 450364"/>
              <a:gd name="connsiteX1" fmla="*/ 478043 w 478671"/>
              <a:gd name="connsiteY1" fmla="*/ 343578 h 450364"/>
              <a:gd name="connsiteX2" fmla="*/ 47543 w 478671"/>
              <a:gd name="connsiteY2" fmla="*/ 450364 h 450364"/>
              <a:gd name="connsiteX3" fmla="*/ 0 w 478671"/>
              <a:gd name="connsiteY3" fmla="*/ 402821 h 450364"/>
              <a:gd name="connsiteX4" fmla="*/ 308607 w 478671"/>
              <a:gd name="connsiteY4" fmla="*/ 11988 h 450364"/>
              <a:gd name="connsiteX0" fmla="*/ 124698 w 478334"/>
              <a:gd name="connsiteY0" fmla="*/ 11694 h 459958"/>
              <a:gd name="connsiteX1" fmla="*/ 478043 w 478334"/>
              <a:gd name="connsiteY1" fmla="*/ 353172 h 459958"/>
              <a:gd name="connsiteX2" fmla="*/ 47543 w 478334"/>
              <a:gd name="connsiteY2" fmla="*/ 459958 h 459958"/>
              <a:gd name="connsiteX3" fmla="*/ 0 w 478334"/>
              <a:gd name="connsiteY3" fmla="*/ 412415 h 459958"/>
              <a:gd name="connsiteX4" fmla="*/ 124698 w 478334"/>
              <a:gd name="connsiteY4" fmla="*/ 11694 h 459958"/>
              <a:gd name="connsiteX0" fmla="*/ 124698 w 478332"/>
              <a:gd name="connsiteY0" fmla="*/ 14205 h 462469"/>
              <a:gd name="connsiteX1" fmla="*/ 478043 w 478332"/>
              <a:gd name="connsiteY1" fmla="*/ 355683 h 462469"/>
              <a:gd name="connsiteX2" fmla="*/ 47543 w 478332"/>
              <a:gd name="connsiteY2" fmla="*/ 462469 h 462469"/>
              <a:gd name="connsiteX3" fmla="*/ 0 w 478332"/>
              <a:gd name="connsiteY3" fmla="*/ 414926 h 462469"/>
              <a:gd name="connsiteX4" fmla="*/ 124698 w 478332"/>
              <a:gd name="connsiteY4" fmla="*/ 14205 h 462469"/>
              <a:gd name="connsiteX0" fmla="*/ 182046 w 478390"/>
              <a:gd name="connsiteY0" fmla="*/ 17178 h 392273"/>
              <a:gd name="connsiteX1" fmla="*/ 478043 w 478390"/>
              <a:gd name="connsiteY1" fmla="*/ 285487 h 392273"/>
              <a:gd name="connsiteX2" fmla="*/ 47543 w 478390"/>
              <a:gd name="connsiteY2" fmla="*/ 392273 h 392273"/>
              <a:gd name="connsiteX3" fmla="*/ 0 w 478390"/>
              <a:gd name="connsiteY3" fmla="*/ 344730 h 392273"/>
              <a:gd name="connsiteX4" fmla="*/ 182046 w 478390"/>
              <a:gd name="connsiteY4" fmla="*/ 17178 h 392273"/>
              <a:gd name="connsiteX0" fmla="*/ 124697 w 478332"/>
              <a:gd name="connsiteY0" fmla="*/ 14205 h 462467"/>
              <a:gd name="connsiteX1" fmla="*/ 478043 w 478332"/>
              <a:gd name="connsiteY1" fmla="*/ 355681 h 462467"/>
              <a:gd name="connsiteX2" fmla="*/ 47543 w 478332"/>
              <a:gd name="connsiteY2" fmla="*/ 462467 h 462467"/>
              <a:gd name="connsiteX3" fmla="*/ 0 w 478332"/>
              <a:gd name="connsiteY3" fmla="*/ 414924 h 462467"/>
              <a:gd name="connsiteX4" fmla="*/ 124697 w 478332"/>
              <a:gd name="connsiteY4" fmla="*/ 14205 h 462467"/>
              <a:gd name="connsiteX0" fmla="*/ 120742 w 478329"/>
              <a:gd name="connsiteY0" fmla="*/ 13944 h 470115"/>
              <a:gd name="connsiteX1" fmla="*/ 478043 w 478329"/>
              <a:gd name="connsiteY1" fmla="*/ 363329 h 470115"/>
              <a:gd name="connsiteX2" fmla="*/ 47543 w 478329"/>
              <a:gd name="connsiteY2" fmla="*/ 470115 h 470115"/>
              <a:gd name="connsiteX3" fmla="*/ 0 w 478329"/>
              <a:gd name="connsiteY3" fmla="*/ 422572 h 470115"/>
              <a:gd name="connsiteX4" fmla="*/ 120742 w 478329"/>
              <a:gd name="connsiteY4" fmla="*/ 13944 h 470115"/>
              <a:gd name="connsiteX0" fmla="*/ 120742 w 478329"/>
              <a:gd name="connsiteY0" fmla="*/ 13944 h 470115"/>
              <a:gd name="connsiteX1" fmla="*/ 478043 w 478329"/>
              <a:gd name="connsiteY1" fmla="*/ 363329 h 470115"/>
              <a:gd name="connsiteX2" fmla="*/ 47543 w 478329"/>
              <a:gd name="connsiteY2" fmla="*/ 470115 h 470115"/>
              <a:gd name="connsiteX3" fmla="*/ 0 w 478329"/>
              <a:gd name="connsiteY3" fmla="*/ 422572 h 470115"/>
              <a:gd name="connsiteX4" fmla="*/ 120742 w 478329"/>
              <a:gd name="connsiteY4" fmla="*/ 13944 h 470115"/>
              <a:gd name="connsiteX0" fmla="*/ 120742 w 478329"/>
              <a:gd name="connsiteY0" fmla="*/ 13944 h 470115"/>
              <a:gd name="connsiteX1" fmla="*/ 478043 w 478329"/>
              <a:gd name="connsiteY1" fmla="*/ 363329 h 470115"/>
              <a:gd name="connsiteX2" fmla="*/ 47543 w 478329"/>
              <a:gd name="connsiteY2" fmla="*/ 470115 h 470115"/>
              <a:gd name="connsiteX3" fmla="*/ 0 w 478329"/>
              <a:gd name="connsiteY3" fmla="*/ 422572 h 470115"/>
              <a:gd name="connsiteX4" fmla="*/ 120742 w 478329"/>
              <a:gd name="connsiteY4" fmla="*/ 13944 h 470115"/>
              <a:gd name="connsiteX0" fmla="*/ 120742 w 478329"/>
              <a:gd name="connsiteY0" fmla="*/ 13944 h 470115"/>
              <a:gd name="connsiteX1" fmla="*/ 478043 w 478329"/>
              <a:gd name="connsiteY1" fmla="*/ 363329 h 470115"/>
              <a:gd name="connsiteX2" fmla="*/ 47543 w 478329"/>
              <a:gd name="connsiteY2" fmla="*/ 470115 h 470115"/>
              <a:gd name="connsiteX3" fmla="*/ 0 w 478329"/>
              <a:gd name="connsiteY3" fmla="*/ 422572 h 470115"/>
              <a:gd name="connsiteX4" fmla="*/ 120742 w 478329"/>
              <a:gd name="connsiteY4" fmla="*/ 13944 h 470115"/>
              <a:gd name="connsiteX0" fmla="*/ 120742 w 478329"/>
              <a:gd name="connsiteY0" fmla="*/ 13944 h 470115"/>
              <a:gd name="connsiteX1" fmla="*/ 478043 w 478329"/>
              <a:gd name="connsiteY1" fmla="*/ 363329 h 470115"/>
              <a:gd name="connsiteX2" fmla="*/ 47543 w 478329"/>
              <a:gd name="connsiteY2" fmla="*/ 470115 h 470115"/>
              <a:gd name="connsiteX3" fmla="*/ 0 w 478329"/>
              <a:gd name="connsiteY3" fmla="*/ 422572 h 470115"/>
              <a:gd name="connsiteX4" fmla="*/ 120742 w 478329"/>
              <a:gd name="connsiteY4" fmla="*/ 13944 h 470115"/>
              <a:gd name="connsiteX0" fmla="*/ 120742 w 478395"/>
              <a:gd name="connsiteY0" fmla="*/ 0 h 456171"/>
              <a:gd name="connsiteX1" fmla="*/ 478043 w 478395"/>
              <a:gd name="connsiteY1" fmla="*/ 349385 h 456171"/>
              <a:gd name="connsiteX2" fmla="*/ 47543 w 478395"/>
              <a:gd name="connsiteY2" fmla="*/ 456171 h 456171"/>
              <a:gd name="connsiteX3" fmla="*/ 0 w 478395"/>
              <a:gd name="connsiteY3" fmla="*/ 408628 h 456171"/>
              <a:gd name="connsiteX4" fmla="*/ 120742 w 478395"/>
              <a:gd name="connsiteY4" fmla="*/ 0 h 456171"/>
              <a:gd name="connsiteX0" fmla="*/ 120742 w 478043"/>
              <a:gd name="connsiteY0" fmla="*/ 0 h 456171"/>
              <a:gd name="connsiteX1" fmla="*/ 478043 w 478043"/>
              <a:gd name="connsiteY1" fmla="*/ 349385 h 456171"/>
              <a:gd name="connsiteX2" fmla="*/ 47543 w 478043"/>
              <a:gd name="connsiteY2" fmla="*/ 456171 h 456171"/>
              <a:gd name="connsiteX3" fmla="*/ 0 w 478043"/>
              <a:gd name="connsiteY3" fmla="*/ 408628 h 456171"/>
              <a:gd name="connsiteX4" fmla="*/ 120742 w 478043"/>
              <a:gd name="connsiteY4" fmla="*/ 0 h 456171"/>
              <a:gd name="connsiteX0" fmla="*/ 124698 w 478043"/>
              <a:gd name="connsiteY0" fmla="*/ 0 h 464080"/>
              <a:gd name="connsiteX1" fmla="*/ 478043 w 478043"/>
              <a:gd name="connsiteY1" fmla="*/ 357294 h 464080"/>
              <a:gd name="connsiteX2" fmla="*/ 47543 w 478043"/>
              <a:gd name="connsiteY2" fmla="*/ 464080 h 464080"/>
              <a:gd name="connsiteX3" fmla="*/ 0 w 478043"/>
              <a:gd name="connsiteY3" fmla="*/ 416537 h 464080"/>
              <a:gd name="connsiteX4" fmla="*/ 124698 w 478043"/>
              <a:gd name="connsiteY4" fmla="*/ 0 h 46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043" h="464080">
                <a:moveTo>
                  <a:pt x="124698" y="0"/>
                </a:moveTo>
                <a:lnTo>
                  <a:pt x="478043" y="357294"/>
                </a:lnTo>
                <a:lnTo>
                  <a:pt x="47543" y="464080"/>
                </a:lnTo>
                <a:cubicBezTo>
                  <a:pt x="21286" y="464080"/>
                  <a:pt x="0" y="442794"/>
                  <a:pt x="0" y="416537"/>
                </a:cubicBezTo>
                <a:cubicBezTo>
                  <a:pt x="39589" y="282304"/>
                  <a:pt x="96440" y="88974"/>
                  <a:pt x="124698" y="0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sv-SE" kern="0" smtClea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52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Thank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endParaRPr lang="en-GB" dirty="0"/>
          </a:p>
        </p:txBody>
      </p:sp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>
          <a:xfrm>
            <a:off x="2910218" y="1680210"/>
            <a:ext cx="5951842" cy="1314450"/>
          </a:xfrm>
        </p:spPr>
        <p:txBody>
          <a:bodyPr/>
          <a:lstStyle/>
          <a:p>
            <a:r>
              <a:rPr lang="sv-SE" sz="1400" i="1" dirty="0" smtClean="0"/>
              <a:t>Liisa Fransson, liisa.fransson@kraftringen.se</a:t>
            </a:r>
          </a:p>
          <a:p>
            <a:r>
              <a:rPr lang="sv-SE" sz="1400" i="1" dirty="0" smtClean="0">
                <a:hlinkClick r:id="rId3"/>
              </a:rPr>
              <a:t>www.kraftringen.se</a:t>
            </a:r>
            <a:r>
              <a:rPr lang="sv-SE" sz="1400" i="1" dirty="0" smtClean="0"/>
              <a:t> </a:t>
            </a:r>
          </a:p>
          <a:p>
            <a:endParaRPr lang="sv-SE" sz="1400" i="1" dirty="0"/>
          </a:p>
        </p:txBody>
      </p:sp>
    </p:spTree>
    <p:extLst>
      <p:ext uri="{BB962C8B-B14F-4D97-AF65-F5344CB8AC3E}">
        <p14:creationId xmlns:p14="http://schemas.microsoft.com/office/powerpoint/2010/main" val="21237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ftringen-tema">
  <a:themeElements>
    <a:clrScheme name="Anpassat 1">
      <a:dk1>
        <a:srgbClr val="0083AD"/>
      </a:dk1>
      <a:lt1>
        <a:sysClr val="window" lastClr="FFFFFF"/>
      </a:lt1>
      <a:dk2>
        <a:srgbClr val="007DA8"/>
      </a:dk2>
      <a:lt2>
        <a:srgbClr val="FFFFFF"/>
      </a:lt2>
      <a:accent1>
        <a:srgbClr val="007DA8"/>
      </a:accent1>
      <a:accent2>
        <a:srgbClr val="00B7DD"/>
      </a:accent2>
      <a:accent3>
        <a:srgbClr val="F89D24"/>
      </a:accent3>
      <a:accent4>
        <a:srgbClr val="76AD1C"/>
      </a:accent4>
      <a:accent5>
        <a:srgbClr val="60237B"/>
      </a:accent5>
      <a:accent6>
        <a:srgbClr val="000000"/>
      </a:accent6>
      <a:hlink>
        <a:srgbClr val="0000FF"/>
      </a:hlink>
      <a:folHlink>
        <a:srgbClr val="800080"/>
      </a:folHlink>
    </a:clrScheme>
    <a:fontScheme name="Kraftr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6289</TotalTime>
  <Words>185</Words>
  <Application>Microsoft Office PowerPoint</Application>
  <PresentationFormat>On-screen Show (16:9)</PresentationFormat>
  <Paragraphs>52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Kraftringen-tema</vt:lpstr>
      <vt:lpstr> DISTRICT HEATING AND COOLING IN SMART CITIES  - The Lund case</vt:lpstr>
      <vt:lpstr>District heating  in Sweden</vt:lpstr>
      <vt:lpstr>Kraftringen´s district heating story began in 1953</vt:lpstr>
      <vt:lpstr>The journey towards being fossile free in 2020</vt:lpstr>
      <vt:lpstr>Three examples</vt:lpstr>
      <vt:lpstr>District Heating in CITyFiED – the Linero district</vt:lpstr>
      <vt:lpstr>Thank you</vt:lpstr>
    </vt:vector>
  </TitlesOfParts>
  <Company>Österlin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Jan Österlin</dc:creator>
  <cp:lastModifiedBy>Hanna Eriksson Lagerberg</cp:lastModifiedBy>
  <cp:revision>232</cp:revision>
  <cp:lastPrinted>2014-08-26T14:00:15Z</cp:lastPrinted>
  <dcterms:created xsi:type="dcterms:W3CDTF">2013-06-04T20:06:56Z</dcterms:created>
  <dcterms:modified xsi:type="dcterms:W3CDTF">2015-11-19T15:09:33Z</dcterms:modified>
</cp:coreProperties>
</file>